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954000" cy="7562850"/>
  <p:notesSz cx="12954000" cy="75628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7" d="100"/>
          <a:sy n="137" d="100"/>
        </p:scale>
        <p:origin x="-83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13400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7337425" y="0"/>
            <a:ext cx="5613400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AA688-1953-4494-B68F-D1411589F3D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48125" y="566738"/>
            <a:ext cx="4857750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95400" y="3592513"/>
            <a:ext cx="10363200" cy="3403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5613400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7337425" y="7183438"/>
            <a:ext cx="5613400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F5BFC-72AE-4B90-B9DE-E9E23368F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332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2026" y="2344483"/>
            <a:ext cx="11016298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44052" y="4235196"/>
            <a:ext cx="9072245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48017" y="1739455"/>
            <a:ext cx="5637752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74580" y="1739455"/>
            <a:ext cx="5637752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00954" cy="756000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4238" y="2264410"/>
            <a:ext cx="5455029" cy="1912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8017" y="1739455"/>
            <a:ext cx="11664315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06519" y="7033450"/>
            <a:ext cx="414731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48017" y="7033450"/>
            <a:ext cx="2980880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31452" y="7033450"/>
            <a:ext cx="2980880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102.png"/><Relationship Id="rId3" Type="http://schemas.openxmlformats.org/officeDocument/2006/relationships/image" Target="../media/image79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g"/><Relationship Id="rId11" Type="http://schemas.openxmlformats.org/officeDocument/2006/relationships/image" Target="../media/image87.png"/><Relationship Id="rId24" Type="http://schemas.openxmlformats.org/officeDocument/2006/relationships/image" Target="../media/image100.jpg"/><Relationship Id="rId5" Type="http://schemas.openxmlformats.org/officeDocument/2006/relationships/image" Target="../media/image81.jp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28" Type="http://schemas.openxmlformats.org/officeDocument/2006/relationships/image" Target="../media/image103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Relationship Id="rId27" Type="http://schemas.openxmlformats.org/officeDocument/2006/relationships/hyperlink" Target="http://www.ecohim.ru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image" Target="../media/image105.png"/><Relationship Id="rId21" Type="http://schemas.openxmlformats.org/officeDocument/2006/relationships/image" Target="../media/image106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image" Target="../media/image104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hyperlink" Target="http://www.ecohim.ru/" TargetMode="External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23" Type="http://schemas.openxmlformats.org/officeDocument/2006/relationships/image" Target="../media/image108.jp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5.png"/><Relationship Id="rId22" Type="http://schemas.openxmlformats.org/officeDocument/2006/relationships/image" Target="../media/image10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6.png"/><Relationship Id="rId26" Type="http://schemas.openxmlformats.org/officeDocument/2006/relationships/image" Target="../media/image115.jpg"/><Relationship Id="rId3" Type="http://schemas.openxmlformats.org/officeDocument/2006/relationships/image" Target="../media/image110.jpg"/><Relationship Id="rId21" Type="http://schemas.openxmlformats.org/officeDocument/2006/relationships/image" Target="../media/image32.png"/><Relationship Id="rId34" Type="http://schemas.openxmlformats.org/officeDocument/2006/relationships/hyperlink" Target="http://www.ecohim.ru/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5.png"/><Relationship Id="rId25" Type="http://schemas.openxmlformats.org/officeDocument/2006/relationships/image" Target="../media/image114.png"/><Relationship Id="rId33" Type="http://schemas.openxmlformats.org/officeDocument/2006/relationships/image" Target="../media/image122.png"/><Relationship Id="rId2" Type="http://schemas.openxmlformats.org/officeDocument/2006/relationships/image" Target="../media/image109.jp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11" Type="http://schemas.openxmlformats.org/officeDocument/2006/relationships/image" Target="../media/image24.png"/><Relationship Id="rId24" Type="http://schemas.openxmlformats.org/officeDocument/2006/relationships/image" Target="../media/image113.jpg"/><Relationship Id="rId32" Type="http://schemas.openxmlformats.org/officeDocument/2006/relationships/image" Target="../media/image121.png"/><Relationship Id="rId5" Type="http://schemas.openxmlformats.org/officeDocument/2006/relationships/image" Target="../media/image111.png"/><Relationship Id="rId15" Type="http://schemas.openxmlformats.org/officeDocument/2006/relationships/image" Target="../media/image28.png"/><Relationship Id="rId23" Type="http://schemas.openxmlformats.org/officeDocument/2006/relationships/image" Target="../media/image34.png"/><Relationship Id="rId28" Type="http://schemas.openxmlformats.org/officeDocument/2006/relationships/image" Target="../media/image117.png"/><Relationship Id="rId36" Type="http://schemas.openxmlformats.org/officeDocument/2006/relationships/image" Target="../media/image124.png"/><Relationship Id="rId10" Type="http://schemas.openxmlformats.org/officeDocument/2006/relationships/image" Target="../media/image23.png"/><Relationship Id="rId19" Type="http://schemas.openxmlformats.org/officeDocument/2006/relationships/image" Target="../media/image30.png"/><Relationship Id="rId31" Type="http://schemas.openxmlformats.org/officeDocument/2006/relationships/image" Target="../media/image120.png"/><Relationship Id="rId4" Type="http://schemas.openxmlformats.org/officeDocument/2006/relationships/image" Target="../media/image70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3.png"/><Relationship Id="rId27" Type="http://schemas.openxmlformats.org/officeDocument/2006/relationships/image" Target="../media/image116.jpg"/><Relationship Id="rId30" Type="http://schemas.openxmlformats.org/officeDocument/2006/relationships/image" Target="../media/image119.png"/><Relationship Id="rId35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image" Target="../media/image126.png"/><Relationship Id="rId21" Type="http://schemas.openxmlformats.org/officeDocument/2006/relationships/image" Target="../media/image127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hyperlink" Target="http://www.ecohim.ru/" TargetMode="External"/><Relationship Id="rId2" Type="http://schemas.openxmlformats.org/officeDocument/2006/relationships/image" Target="../media/image125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130.jpg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23" Type="http://schemas.openxmlformats.org/officeDocument/2006/relationships/image" Target="../media/image129.jp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5.png"/><Relationship Id="rId22" Type="http://schemas.openxmlformats.org/officeDocument/2006/relationships/image" Target="../media/image1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26" Type="http://schemas.openxmlformats.org/officeDocument/2006/relationships/hyperlink" Target="http://www.ecohim.ru/" TargetMode="External"/><Relationship Id="rId3" Type="http://schemas.openxmlformats.org/officeDocument/2006/relationships/image" Target="../media/image17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5" Type="http://schemas.openxmlformats.org/officeDocument/2006/relationships/image" Target="../media/image153.png"/><Relationship Id="rId2" Type="http://schemas.openxmlformats.org/officeDocument/2006/relationships/image" Target="../media/image131.png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24" Type="http://schemas.openxmlformats.org/officeDocument/2006/relationships/image" Target="../media/image152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23" Type="http://schemas.openxmlformats.org/officeDocument/2006/relationships/image" Target="../media/image151.png"/><Relationship Id="rId28" Type="http://schemas.openxmlformats.org/officeDocument/2006/relationships/image" Target="../media/image155.pn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Relationship Id="rId22" Type="http://schemas.openxmlformats.org/officeDocument/2006/relationships/image" Target="../media/image150.png"/><Relationship Id="rId27" Type="http://schemas.openxmlformats.org/officeDocument/2006/relationships/image" Target="../media/image1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26" Type="http://schemas.openxmlformats.org/officeDocument/2006/relationships/hyperlink" Target="http://www.ecohim.ru/" TargetMode="External"/><Relationship Id="rId3" Type="http://schemas.openxmlformats.org/officeDocument/2006/relationships/image" Target="../media/image158.png"/><Relationship Id="rId21" Type="http://schemas.openxmlformats.org/officeDocument/2006/relationships/image" Target="../media/image159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163.jpg"/><Relationship Id="rId2" Type="http://schemas.openxmlformats.org/officeDocument/2006/relationships/image" Target="../media/image157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162.jpg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23" Type="http://schemas.openxmlformats.org/officeDocument/2006/relationships/image" Target="../media/image161.jp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5.png"/><Relationship Id="rId22" Type="http://schemas.openxmlformats.org/officeDocument/2006/relationships/image" Target="../media/image16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17.png"/><Relationship Id="rId21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5" Type="http://schemas.openxmlformats.org/officeDocument/2006/relationships/image" Target="../media/image168.png"/><Relationship Id="rId2" Type="http://schemas.openxmlformats.org/officeDocument/2006/relationships/image" Target="../media/image164.jpg"/><Relationship Id="rId16" Type="http://schemas.openxmlformats.org/officeDocument/2006/relationships/image" Target="../media/image3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hyperlink" Target="http://www.ecohim.ru/" TargetMode="External"/><Relationship Id="rId5" Type="http://schemas.openxmlformats.org/officeDocument/2006/relationships/image" Target="../media/image166.png"/><Relationship Id="rId15" Type="http://schemas.openxmlformats.org/officeDocument/2006/relationships/image" Target="../media/image29.png"/><Relationship Id="rId23" Type="http://schemas.openxmlformats.org/officeDocument/2006/relationships/image" Target="../media/image167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165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26" Type="http://schemas.openxmlformats.org/officeDocument/2006/relationships/hyperlink" Target="http://www.ecohim.ru/" TargetMode="External"/><Relationship Id="rId3" Type="http://schemas.openxmlformats.org/officeDocument/2006/relationships/image" Target="../media/image1.png"/><Relationship Id="rId21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5" Type="http://schemas.openxmlformats.org/officeDocument/2006/relationships/image" Target="../media/image174.jpg"/><Relationship Id="rId2" Type="http://schemas.openxmlformats.org/officeDocument/2006/relationships/image" Target="../media/image169.jpg"/><Relationship Id="rId16" Type="http://schemas.openxmlformats.org/officeDocument/2006/relationships/image" Target="../media/image3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173.jpg"/><Relationship Id="rId5" Type="http://schemas.openxmlformats.org/officeDocument/2006/relationships/image" Target="../media/image171.png"/><Relationship Id="rId15" Type="http://schemas.openxmlformats.org/officeDocument/2006/relationships/image" Target="../media/image29.png"/><Relationship Id="rId23" Type="http://schemas.openxmlformats.org/officeDocument/2006/relationships/image" Target="../media/image172.jp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170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5.png"/><Relationship Id="rId3" Type="http://schemas.openxmlformats.org/officeDocument/2006/relationships/image" Target="../media/image176.jpg"/><Relationship Id="rId21" Type="http://schemas.openxmlformats.org/officeDocument/2006/relationships/image" Target="../media/image31.png"/><Relationship Id="rId7" Type="http://schemas.openxmlformats.org/officeDocument/2006/relationships/image" Target="../media/image166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hyperlink" Target="http://www.ecohim.ru/" TargetMode="External"/><Relationship Id="rId2" Type="http://schemas.openxmlformats.org/officeDocument/2006/relationships/image" Target="../media/image175.jp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23.png"/><Relationship Id="rId24" Type="http://schemas.openxmlformats.org/officeDocument/2006/relationships/image" Target="../media/image34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3.png"/><Relationship Id="rId10" Type="http://schemas.openxmlformats.org/officeDocument/2006/relationships/image" Target="../media/image22.png"/><Relationship Id="rId19" Type="http://schemas.openxmlformats.org/officeDocument/2006/relationships/image" Target="../media/image36.png"/><Relationship Id="rId4" Type="http://schemas.openxmlformats.org/officeDocument/2006/relationships/image" Target="../media/image177.jp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image" Target="../media/image171.png"/><Relationship Id="rId21" Type="http://schemas.openxmlformats.org/officeDocument/2006/relationships/image" Target="../media/image178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image" Target="../media/image170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hyperlink" Target="http://www.ecohim.ru/" TargetMode="External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23" Type="http://schemas.openxmlformats.org/officeDocument/2006/relationships/image" Target="../media/image180.jp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5.png"/><Relationship Id="rId22" Type="http://schemas.openxmlformats.org/officeDocument/2006/relationships/image" Target="../media/image17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hyperlink" Target="http://www.ecohim.ru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18" Type="http://schemas.openxmlformats.org/officeDocument/2006/relationships/image" Target="../media/image197.png"/><Relationship Id="rId26" Type="http://schemas.openxmlformats.org/officeDocument/2006/relationships/image" Target="../media/image22.png"/><Relationship Id="rId39" Type="http://schemas.openxmlformats.org/officeDocument/2006/relationships/image" Target="../media/image33.png"/><Relationship Id="rId3" Type="http://schemas.openxmlformats.org/officeDocument/2006/relationships/image" Target="../media/image182.png"/><Relationship Id="rId21" Type="http://schemas.openxmlformats.org/officeDocument/2006/relationships/image" Target="../media/image200.png"/><Relationship Id="rId34" Type="http://schemas.openxmlformats.org/officeDocument/2006/relationships/image" Target="../media/image35.png"/><Relationship Id="rId42" Type="http://schemas.openxmlformats.org/officeDocument/2006/relationships/image" Target="../media/image203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196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2.png"/><Relationship Id="rId2" Type="http://schemas.openxmlformats.org/officeDocument/2006/relationships/image" Target="../media/image181.png"/><Relationship Id="rId16" Type="http://schemas.openxmlformats.org/officeDocument/2006/relationships/image" Target="../media/image195.png"/><Relationship Id="rId20" Type="http://schemas.openxmlformats.org/officeDocument/2006/relationships/image" Target="../media/image199.png"/><Relationship Id="rId29" Type="http://schemas.openxmlformats.org/officeDocument/2006/relationships/image" Target="../media/image25.png"/><Relationship Id="rId41" Type="http://schemas.openxmlformats.org/officeDocument/2006/relationships/hyperlink" Target="http://www.ecohim.ru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1.png"/><Relationship Id="rId40" Type="http://schemas.openxmlformats.org/officeDocument/2006/relationships/image" Target="../media/image34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23" Type="http://schemas.openxmlformats.org/officeDocument/2006/relationships/image" Target="../media/image202.png"/><Relationship Id="rId28" Type="http://schemas.openxmlformats.org/officeDocument/2006/relationships/image" Target="../media/image24.png"/><Relationship Id="rId36" Type="http://schemas.openxmlformats.org/officeDocument/2006/relationships/image" Target="../media/image30.png"/><Relationship Id="rId10" Type="http://schemas.openxmlformats.org/officeDocument/2006/relationships/image" Target="../media/image189.png"/><Relationship Id="rId19" Type="http://schemas.openxmlformats.org/officeDocument/2006/relationships/image" Target="../media/image198.png"/><Relationship Id="rId31" Type="http://schemas.openxmlformats.org/officeDocument/2006/relationships/image" Target="../media/image27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Relationship Id="rId22" Type="http://schemas.openxmlformats.org/officeDocument/2006/relationships/image" Target="../media/image201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6.png"/><Relationship Id="rId43" Type="http://schemas.openxmlformats.org/officeDocument/2006/relationships/image" Target="../media/image2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26" Type="http://schemas.openxmlformats.org/officeDocument/2006/relationships/hyperlink" Target="http://www.ecohim.ru/" TargetMode="External"/><Relationship Id="rId3" Type="http://schemas.openxmlformats.org/officeDocument/2006/relationships/image" Target="../media/image206.png"/><Relationship Id="rId21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5" Type="http://schemas.openxmlformats.org/officeDocument/2006/relationships/image" Target="../media/image210.jpg"/><Relationship Id="rId2" Type="http://schemas.openxmlformats.org/officeDocument/2006/relationships/image" Target="../media/image205.jpg"/><Relationship Id="rId16" Type="http://schemas.openxmlformats.org/officeDocument/2006/relationships/image" Target="../media/image3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209.jpg"/><Relationship Id="rId5" Type="http://schemas.openxmlformats.org/officeDocument/2006/relationships/image" Target="../media/image171.png"/><Relationship Id="rId15" Type="http://schemas.openxmlformats.org/officeDocument/2006/relationships/image" Target="../media/image29.png"/><Relationship Id="rId23" Type="http://schemas.openxmlformats.org/officeDocument/2006/relationships/image" Target="../media/image208.jp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207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1.png"/><Relationship Id="rId21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" Type="http://schemas.openxmlformats.org/officeDocument/2006/relationships/image" Target="../media/image211.jpg"/><Relationship Id="rId16" Type="http://schemas.openxmlformats.org/officeDocument/2006/relationships/image" Target="../media/image3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212.png"/><Relationship Id="rId15" Type="http://schemas.openxmlformats.org/officeDocument/2006/relationships/image" Target="../media/image29.png"/><Relationship Id="rId23" Type="http://schemas.openxmlformats.org/officeDocument/2006/relationships/hyperlink" Target="http://www.ecohim.ru/" TargetMode="External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170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26" Type="http://schemas.openxmlformats.org/officeDocument/2006/relationships/image" Target="../media/image220.jpg"/><Relationship Id="rId3" Type="http://schemas.openxmlformats.org/officeDocument/2006/relationships/image" Target="../media/image214.png"/><Relationship Id="rId21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5" Type="http://schemas.openxmlformats.org/officeDocument/2006/relationships/image" Target="../media/image219.jpg"/><Relationship Id="rId2" Type="http://schemas.openxmlformats.org/officeDocument/2006/relationships/image" Target="../media/image213.jpg"/><Relationship Id="rId16" Type="http://schemas.openxmlformats.org/officeDocument/2006/relationships/image" Target="../media/image3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218.jpg"/><Relationship Id="rId5" Type="http://schemas.openxmlformats.org/officeDocument/2006/relationships/image" Target="../media/image216.png"/><Relationship Id="rId15" Type="http://schemas.openxmlformats.org/officeDocument/2006/relationships/image" Target="../media/image29.png"/><Relationship Id="rId23" Type="http://schemas.openxmlformats.org/officeDocument/2006/relationships/image" Target="../media/image217.jpg"/><Relationship Id="rId28" Type="http://schemas.openxmlformats.org/officeDocument/2006/relationships/hyperlink" Target="http://www.ecohim.ru/" TargetMode="External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215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4.png"/><Relationship Id="rId27" Type="http://schemas.openxmlformats.org/officeDocument/2006/relationships/image" Target="../media/image2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26" Type="http://schemas.openxmlformats.org/officeDocument/2006/relationships/image" Target="../media/image228.jpg"/><Relationship Id="rId3" Type="http://schemas.openxmlformats.org/officeDocument/2006/relationships/image" Target="../media/image222.png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5" Type="http://schemas.openxmlformats.org/officeDocument/2006/relationships/image" Target="../media/image227.jp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33.png"/><Relationship Id="rId29" Type="http://schemas.openxmlformats.org/officeDocument/2006/relationships/hyperlink" Target="http://www.ecohim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226.jpg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23" Type="http://schemas.openxmlformats.org/officeDocument/2006/relationships/image" Target="../media/image225.jpg"/><Relationship Id="rId28" Type="http://schemas.openxmlformats.org/officeDocument/2006/relationships/hyperlink" Target="mailto:sale@ecohim.ru" TargetMode="External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image" Target="../media/image223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224.jpg"/><Relationship Id="rId27" Type="http://schemas.openxmlformats.org/officeDocument/2006/relationships/image" Target="../media/image22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26" Type="http://schemas.openxmlformats.org/officeDocument/2006/relationships/image" Target="../media/image236.png"/><Relationship Id="rId3" Type="http://schemas.openxmlformats.org/officeDocument/2006/relationships/image" Target="../media/image230.png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5" Type="http://schemas.openxmlformats.org/officeDocument/2006/relationships/image" Target="../media/image235.png"/><Relationship Id="rId2" Type="http://schemas.openxmlformats.org/officeDocument/2006/relationships/image" Target="../media/image200.png"/><Relationship Id="rId16" Type="http://schemas.openxmlformats.org/officeDocument/2006/relationships/image" Target="../media/image36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234.png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23" Type="http://schemas.openxmlformats.org/officeDocument/2006/relationships/image" Target="../media/image233.png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image" Target="../media/image231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openxmlformats.org/officeDocument/2006/relationships/image" Target="../media/image232.png"/><Relationship Id="rId27" Type="http://schemas.openxmlformats.org/officeDocument/2006/relationships/hyperlink" Target="http://www.ecohim.ru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3" Type="http://schemas.openxmlformats.org/officeDocument/2006/relationships/image" Target="../media/image238.png"/><Relationship Id="rId21" Type="http://schemas.openxmlformats.org/officeDocument/2006/relationships/image" Target="../media/image147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image" Target="../media/image237.png"/><Relationship Id="rId16" Type="http://schemas.openxmlformats.org/officeDocument/2006/relationships/image" Target="../media/image143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1.png"/><Relationship Id="rId11" Type="http://schemas.openxmlformats.org/officeDocument/2006/relationships/image" Target="../media/image138.png"/><Relationship Id="rId24" Type="http://schemas.openxmlformats.org/officeDocument/2006/relationships/hyperlink" Target="http://www.ecohim.ru/" TargetMode="External"/><Relationship Id="rId5" Type="http://schemas.openxmlformats.org/officeDocument/2006/relationships/image" Target="../media/image240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239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3" Type="http://schemas.openxmlformats.org/officeDocument/2006/relationships/image" Target="../media/image134.png"/><Relationship Id="rId21" Type="http://schemas.openxmlformats.org/officeDocument/2006/relationships/hyperlink" Target="https://ecohim.ru/" TargetMode="External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" Type="http://schemas.openxmlformats.org/officeDocument/2006/relationships/image" Target="../media/image242.png"/><Relationship Id="rId16" Type="http://schemas.openxmlformats.org/officeDocument/2006/relationships/image" Target="../media/image147.png"/><Relationship Id="rId20" Type="http://schemas.openxmlformats.org/officeDocument/2006/relationships/hyperlink" Target="http://www.ecohim.ru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37.png"/><Relationship Id="rId21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" Type="http://schemas.openxmlformats.org/officeDocument/2006/relationships/image" Target="../media/image17.png"/><Relationship Id="rId16" Type="http://schemas.openxmlformats.org/officeDocument/2006/relationships/image" Target="../media/image3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39.png"/><Relationship Id="rId15" Type="http://schemas.openxmlformats.org/officeDocument/2006/relationships/image" Target="../media/image29.png"/><Relationship Id="rId23" Type="http://schemas.openxmlformats.org/officeDocument/2006/relationships/hyperlink" Target="http://www.ecohim.ru/" TargetMode="External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3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image" Target="../media/image40.png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image" Target="../media/image17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hyperlink" Target="http://www.ecohim.ru/" TargetMode="External"/><Relationship Id="rId5" Type="http://schemas.openxmlformats.org/officeDocument/2006/relationships/image" Target="../media/image20.png"/><Relationship Id="rId15" Type="http://schemas.openxmlformats.org/officeDocument/2006/relationships/image" Target="../media/image36.png"/><Relationship Id="rId23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image" Target="../media/image41.png"/><Relationship Id="rId9" Type="http://schemas.openxmlformats.org/officeDocument/2006/relationships/image" Target="../media/image24.png"/><Relationship Id="rId14" Type="http://schemas.openxmlformats.org/officeDocument/2006/relationships/image" Target="../media/image35.png"/><Relationship Id="rId2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26" Type="http://schemas.openxmlformats.org/officeDocument/2006/relationships/hyperlink" Target="http://www.ecohim.ru/" TargetMode="External"/><Relationship Id="rId3" Type="http://schemas.openxmlformats.org/officeDocument/2006/relationships/image" Target="../media/image40.png"/><Relationship Id="rId21" Type="http://schemas.openxmlformats.org/officeDocument/2006/relationships/image" Target="../media/image34.png"/><Relationship Id="rId34" Type="http://schemas.openxmlformats.org/officeDocument/2006/relationships/image" Target="../media/image5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5" Type="http://schemas.microsoft.com/office/2007/relationships/hdphoto" Target="../media/hdphoto1.wdp"/><Relationship Id="rId33" Type="http://schemas.openxmlformats.org/officeDocument/2006/relationships/image" Target="../media/image53.png"/><Relationship Id="rId2" Type="http://schemas.openxmlformats.org/officeDocument/2006/relationships/image" Target="../media/image17.png"/><Relationship Id="rId16" Type="http://schemas.openxmlformats.org/officeDocument/2006/relationships/image" Target="../media/image36.png"/><Relationship Id="rId20" Type="http://schemas.openxmlformats.org/officeDocument/2006/relationships/image" Target="../media/image33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46.jpeg"/><Relationship Id="rId32" Type="http://schemas.openxmlformats.org/officeDocument/2006/relationships/image" Target="../media/image52.png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31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44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image" Target="../media/image55.png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5" Type="http://schemas.openxmlformats.org/officeDocument/2006/relationships/image" Target="../media/image59.png"/><Relationship Id="rId2" Type="http://schemas.openxmlformats.org/officeDocument/2006/relationships/image" Target="../media/image17.png"/><Relationship Id="rId16" Type="http://schemas.openxmlformats.org/officeDocument/2006/relationships/image" Target="../media/image36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58.png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23" Type="http://schemas.openxmlformats.org/officeDocument/2006/relationships/image" Target="../media/image57.jpeg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image" Target="../media/image56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hyperlink" Target="http://www.ecohim.ru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26" Type="http://schemas.openxmlformats.org/officeDocument/2006/relationships/image" Target="../media/image67.jpg"/><Relationship Id="rId3" Type="http://schemas.openxmlformats.org/officeDocument/2006/relationships/image" Target="../media/image61.png"/><Relationship Id="rId21" Type="http://schemas.openxmlformats.org/officeDocument/2006/relationships/image" Target="../media/image62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66.jpg"/><Relationship Id="rId2" Type="http://schemas.openxmlformats.org/officeDocument/2006/relationships/image" Target="../media/image60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65.jpg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23" Type="http://schemas.openxmlformats.org/officeDocument/2006/relationships/image" Target="../media/image64.jpg"/><Relationship Id="rId28" Type="http://schemas.openxmlformats.org/officeDocument/2006/relationships/hyperlink" Target="http://www.ecohim.ru/" TargetMode="External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5.png"/><Relationship Id="rId22" Type="http://schemas.openxmlformats.org/officeDocument/2006/relationships/image" Target="../media/image63.jpg"/><Relationship Id="rId27" Type="http://schemas.openxmlformats.org/officeDocument/2006/relationships/image" Target="../media/image6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70.png"/><Relationship Id="rId21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" Type="http://schemas.openxmlformats.org/officeDocument/2006/relationships/image" Target="../media/image69.jpg"/><Relationship Id="rId16" Type="http://schemas.openxmlformats.org/officeDocument/2006/relationships/image" Target="../media/image3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72.png"/><Relationship Id="rId15" Type="http://schemas.openxmlformats.org/officeDocument/2006/relationships/image" Target="../media/image29.png"/><Relationship Id="rId23" Type="http://schemas.openxmlformats.org/officeDocument/2006/relationships/hyperlink" Target="http://www.ecohim.ru/" TargetMode="External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71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26" Type="http://schemas.microsoft.com/office/2007/relationships/hdphoto" Target="../media/hdphoto3.wdp"/><Relationship Id="rId3" Type="http://schemas.openxmlformats.org/officeDocument/2006/relationships/image" Target="../media/image73.png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5" Type="http://schemas.openxmlformats.org/officeDocument/2006/relationships/image" Target="../media/image76.png"/><Relationship Id="rId2" Type="http://schemas.openxmlformats.org/officeDocument/2006/relationships/image" Target="../media/image17.png"/><Relationship Id="rId16" Type="http://schemas.openxmlformats.org/officeDocument/2006/relationships/image" Target="../media/image36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23" Type="http://schemas.openxmlformats.org/officeDocument/2006/relationships/image" Target="../media/image75.png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image" Target="../media/image74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hyperlink" Target="http://www.ecohim.ru/" TargetMode="External"/><Relationship Id="rId27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960350" cy="7560309"/>
          </a:xfrm>
          <a:custGeom>
            <a:avLst/>
            <a:gdLst/>
            <a:ahLst/>
            <a:cxnLst/>
            <a:rect l="l" t="t" r="r" b="b"/>
            <a:pathLst>
              <a:path w="12960350" h="7560309">
                <a:moveTo>
                  <a:pt x="12959969" y="0"/>
                </a:moveTo>
                <a:lnTo>
                  <a:pt x="0" y="0"/>
                </a:lnTo>
                <a:lnTo>
                  <a:pt x="0" y="7560005"/>
                </a:lnTo>
                <a:lnTo>
                  <a:pt x="12959969" y="7560005"/>
                </a:lnTo>
                <a:lnTo>
                  <a:pt x="12959969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372860" cy="7560309"/>
            <a:chOff x="0" y="0"/>
            <a:chExt cx="6372860" cy="756030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250914" cy="75600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439778" cy="75600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9568" y="3737533"/>
              <a:ext cx="4082745" cy="382247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90697" y="966825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C4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24942" y="384504"/>
            <a:ext cx="5529058" cy="717550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990697" y="902754"/>
            <a:ext cx="468630" cy="532130"/>
            <a:chOff x="990697" y="902754"/>
            <a:chExt cx="468630" cy="532130"/>
          </a:xfrm>
        </p:grpSpPr>
        <p:sp>
          <p:nvSpPr>
            <p:cNvPr id="10" name="object 10"/>
            <p:cNvSpPr/>
            <p:nvPr/>
          </p:nvSpPr>
          <p:spPr>
            <a:xfrm>
              <a:off x="990697" y="966825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697" y="902754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97960" y="1017676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2"/>
                  </a:lnTo>
                  <a:lnTo>
                    <a:pt x="123739" y="219376"/>
                  </a:lnTo>
                  <a:lnTo>
                    <a:pt x="131356" y="210362"/>
                  </a:lnTo>
                  <a:lnTo>
                    <a:pt x="53661" y="210362"/>
                  </a:lnTo>
                  <a:lnTo>
                    <a:pt x="47945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1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40"/>
                  </a:lnTo>
                  <a:lnTo>
                    <a:pt x="122861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9" y="207157"/>
                  </a:lnTo>
                  <a:lnTo>
                    <a:pt x="59439" y="210362"/>
                  </a:lnTo>
                  <a:lnTo>
                    <a:pt x="131356" y="210362"/>
                  </a:lnTo>
                  <a:lnTo>
                    <a:pt x="145657" y="193440"/>
                  </a:lnTo>
                  <a:lnTo>
                    <a:pt x="157744" y="161023"/>
                  </a:lnTo>
                  <a:lnTo>
                    <a:pt x="274045" y="161023"/>
                  </a:lnTo>
                  <a:lnTo>
                    <a:pt x="275150" y="155092"/>
                  </a:lnTo>
                  <a:lnTo>
                    <a:pt x="275341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6" y="156743"/>
                  </a:lnTo>
                  <a:lnTo>
                    <a:pt x="9476" y="174533"/>
                  </a:lnTo>
                  <a:lnTo>
                    <a:pt x="22403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71" y="191808"/>
                  </a:lnTo>
                  <a:lnTo>
                    <a:pt x="59057" y="191808"/>
                  </a:lnTo>
                  <a:lnTo>
                    <a:pt x="44388" y="189528"/>
                  </a:lnTo>
                  <a:lnTo>
                    <a:pt x="31461" y="183164"/>
                  </a:lnTo>
                  <a:lnTo>
                    <a:pt x="20969" y="173425"/>
                  </a:lnTo>
                  <a:lnTo>
                    <a:pt x="13608" y="161036"/>
                  </a:lnTo>
                  <a:lnTo>
                    <a:pt x="115465" y="161023"/>
                  </a:lnTo>
                  <a:lnTo>
                    <a:pt x="116391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6"/>
                  </a:lnTo>
                  <a:lnTo>
                    <a:pt x="97504" y="173430"/>
                  </a:lnTo>
                  <a:lnTo>
                    <a:pt x="86977" y="183165"/>
                  </a:lnTo>
                  <a:lnTo>
                    <a:pt x="73939" y="189528"/>
                  </a:lnTo>
                  <a:lnTo>
                    <a:pt x="59057" y="191808"/>
                  </a:lnTo>
                  <a:lnTo>
                    <a:pt x="90571" y="191808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0" y="73825"/>
                  </a:moveTo>
                  <a:lnTo>
                    <a:pt x="191698" y="73825"/>
                  </a:lnTo>
                  <a:lnTo>
                    <a:pt x="197629" y="77711"/>
                  </a:lnTo>
                  <a:lnTo>
                    <a:pt x="203560" y="81254"/>
                  </a:lnTo>
                  <a:lnTo>
                    <a:pt x="208208" y="83667"/>
                  </a:lnTo>
                  <a:lnTo>
                    <a:pt x="218596" y="90852"/>
                  </a:lnTo>
                  <a:lnTo>
                    <a:pt x="227749" y="99925"/>
                  </a:lnTo>
                  <a:lnTo>
                    <a:pt x="235199" y="110562"/>
                  </a:lnTo>
                  <a:lnTo>
                    <a:pt x="240479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43"/>
                  </a:lnTo>
                  <a:lnTo>
                    <a:pt x="274985" y="131368"/>
                  </a:lnTo>
                  <a:lnTo>
                    <a:pt x="274591" y="128015"/>
                  </a:lnTo>
                  <a:lnTo>
                    <a:pt x="274045" y="124675"/>
                  </a:lnTo>
                  <a:lnTo>
                    <a:pt x="273525" y="122440"/>
                  </a:lnTo>
                  <a:lnTo>
                    <a:pt x="124364" y="122440"/>
                  </a:lnTo>
                  <a:lnTo>
                    <a:pt x="273522" y="122427"/>
                  </a:lnTo>
                  <a:lnTo>
                    <a:pt x="251807" y="78308"/>
                  </a:lnTo>
                  <a:lnTo>
                    <a:pt x="248061" y="74218"/>
                  </a:lnTo>
                  <a:lnTo>
                    <a:pt x="247710" y="73825"/>
                  </a:lnTo>
                  <a:close/>
                </a:path>
                <a:path w="276225" h="243840">
                  <a:moveTo>
                    <a:pt x="75589" y="177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30" y="26365"/>
                  </a:lnTo>
                  <a:lnTo>
                    <a:pt x="42537" y="31546"/>
                  </a:lnTo>
                  <a:lnTo>
                    <a:pt x="42537" y="32080"/>
                  </a:lnTo>
                  <a:lnTo>
                    <a:pt x="42760" y="32080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6" y="37668"/>
                  </a:lnTo>
                  <a:lnTo>
                    <a:pt x="74702" y="73002"/>
                  </a:lnTo>
                  <a:lnTo>
                    <a:pt x="91911" y="83286"/>
                  </a:lnTo>
                  <a:lnTo>
                    <a:pt x="102400" y="90500"/>
                  </a:lnTo>
                  <a:lnTo>
                    <a:pt x="111609" y="99663"/>
                  </a:lnTo>
                  <a:lnTo>
                    <a:pt x="119082" y="110425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9" y="52578"/>
                  </a:lnTo>
                  <a:lnTo>
                    <a:pt x="91132" y="43421"/>
                  </a:lnTo>
                  <a:lnTo>
                    <a:pt x="79645" y="32473"/>
                  </a:lnTo>
                  <a:lnTo>
                    <a:pt x="77230" y="27360"/>
                  </a:lnTo>
                  <a:lnTo>
                    <a:pt x="75753" y="20488"/>
                  </a:lnTo>
                  <a:lnTo>
                    <a:pt x="75111" y="13296"/>
                  </a:lnTo>
                  <a:lnTo>
                    <a:pt x="75203" y="7226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77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0" y="73825"/>
                  </a:lnTo>
                  <a:lnTo>
                    <a:pt x="246397" y="72351"/>
                  </a:lnTo>
                  <a:lnTo>
                    <a:pt x="236402" y="62331"/>
                  </a:lnTo>
                  <a:lnTo>
                    <a:pt x="231195" y="58991"/>
                  </a:lnTo>
                  <a:lnTo>
                    <a:pt x="212614" y="47593"/>
                  </a:lnTo>
                  <a:lnTo>
                    <a:pt x="204290" y="41367"/>
                  </a:lnTo>
                  <a:lnTo>
                    <a:pt x="195966" y="32842"/>
                  </a:lnTo>
                  <a:lnTo>
                    <a:pt x="194111" y="30429"/>
                  </a:lnTo>
                  <a:lnTo>
                    <a:pt x="192613" y="25984"/>
                  </a:lnTo>
                  <a:lnTo>
                    <a:pt x="191809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1"/>
                  </a:lnTo>
                  <a:lnTo>
                    <a:pt x="27191" y="92414"/>
                  </a:lnTo>
                  <a:lnTo>
                    <a:pt x="14798" y="102997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2997"/>
                  </a:lnTo>
                  <a:lnTo>
                    <a:pt x="90788" y="92414"/>
                  </a:lnTo>
                  <a:lnTo>
                    <a:pt x="75876" y="85551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31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4" y="146367"/>
                  </a:lnTo>
                  <a:lnTo>
                    <a:pt x="275620" y="137642"/>
                  </a:lnTo>
                  <a:lnTo>
                    <a:pt x="275531" y="137375"/>
                  </a:lnTo>
                  <a:close/>
                </a:path>
              </a:pathLst>
            </a:custGeom>
            <a:solidFill>
              <a:srgbClr val="0089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544040" y="1024381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13" y="218427"/>
                </a:lnTo>
                <a:lnTo>
                  <a:pt x="2235" y="218871"/>
                </a:lnTo>
                <a:lnTo>
                  <a:pt x="889" y="221107"/>
                </a:lnTo>
                <a:lnTo>
                  <a:pt x="0" y="222453"/>
                </a:lnTo>
                <a:lnTo>
                  <a:pt x="0" y="262242"/>
                </a:lnTo>
                <a:lnTo>
                  <a:pt x="9385" y="262242"/>
                </a:lnTo>
                <a:lnTo>
                  <a:pt x="9385" y="227368"/>
                </a:lnTo>
                <a:lnTo>
                  <a:pt x="10287" y="226923"/>
                </a:lnTo>
                <a:lnTo>
                  <a:pt x="11176" y="226021"/>
                </a:lnTo>
                <a:lnTo>
                  <a:pt x="36664" y="226021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486" y="245249"/>
                </a:moveTo>
                <a:lnTo>
                  <a:pt x="105460" y="234518"/>
                </a:lnTo>
                <a:lnTo>
                  <a:pt x="105054" y="227812"/>
                </a:lnTo>
                <a:lnTo>
                  <a:pt x="103251" y="226021"/>
                </a:lnTo>
                <a:lnTo>
                  <a:pt x="100571" y="223342"/>
                </a:lnTo>
                <a:lnTo>
                  <a:pt x="96558" y="218871"/>
                </a:lnTo>
                <a:lnTo>
                  <a:pt x="95224" y="218770"/>
                </a:lnTo>
                <a:lnTo>
                  <a:pt x="95224" y="234518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21" y="251053"/>
                </a:lnTo>
                <a:lnTo>
                  <a:pt x="92532" y="252844"/>
                </a:lnTo>
                <a:lnTo>
                  <a:pt x="89839" y="255079"/>
                </a:lnTo>
                <a:lnTo>
                  <a:pt x="74206" y="255079"/>
                </a:lnTo>
                <a:lnTo>
                  <a:pt x="74206" y="226923"/>
                </a:lnTo>
                <a:lnTo>
                  <a:pt x="76009" y="226021"/>
                </a:lnTo>
                <a:lnTo>
                  <a:pt x="89839" y="226021"/>
                </a:lnTo>
                <a:lnTo>
                  <a:pt x="92989" y="228257"/>
                </a:lnTo>
                <a:lnTo>
                  <a:pt x="94335" y="230949"/>
                </a:lnTo>
                <a:lnTo>
                  <a:pt x="94780" y="232283"/>
                </a:lnTo>
                <a:lnTo>
                  <a:pt x="95224" y="234518"/>
                </a:lnTo>
                <a:lnTo>
                  <a:pt x="95224" y="218770"/>
                </a:lnTo>
                <a:lnTo>
                  <a:pt x="90741" y="218427"/>
                </a:lnTo>
                <a:lnTo>
                  <a:pt x="70624" y="218427"/>
                </a:lnTo>
                <a:lnTo>
                  <a:pt x="68846" y="218871"/>
                </a:lnTo>
                <a:lnTo>
                  <a:pt x="67056" y="219773"/>
                </a:lnTo>
                <a:lnTo>
                  <a:pt x="64363" y="222453"/>
                </a:lnTo>
                <a:lnTo>
                  <a:pt x="64363" y="276542"/>
                </a:lnTo>
                <a:lnTo>
                  <a:pt x="74206" y="276542"/>
                </a:lnTo>
                <a:lnTo>
                  <a:pt x="74206" y="262242"/>
                </a:lnTo>
                <a:lnTo>
                  <a:pt x="97904" y="262242"/>
                </a:lnTo>
                <a:lnTo>
                  <a:pt x="101930" y="255981"/>
                </a:lnTo>
                <a:lnTo>
                  <a:pt x="102552" y="255079"/>
                </a:lnTo>
                <a:lnTo>
                  <a:pt x="105054" y="251510"/>
                </a:lnTo>
                <a:lnTo>
                  <a:pt x="105486" y="245249"/>
                </a:lnTo>
                <a:close/>
              </a:path>
              <a:path w="1042669" h="276859">
                <a:moveTo>
                  <a:pt x="181940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497" y="218427"/>
                </a:lnTo>
                <a:lnTo>
                  <a:pt x="133223" y="218427"/>
                </a:lnTo>
                <a:lnTo>
                  <a:pt x="152438" y="262229"/>
                </a:lnTo>
                <a:lnTo>
                  <a:pt x="145732" y="276542"/>
                </a:lnTo>
                <a:lnTo>
                  <a:pt x="155575" y="276542"/>
                </a:lnTo>
                <a:lnTo>
                  <a:pt x="166725" y="251955"/>
                </a:lnTo>
                <a:lnTo>
                  <a:pt x="181940" y="218427"/>
                </a:lnTo>
                <a:close/>
              </a:path>
              <a:path w="1042669" h="276859">
                <a:moveTo>
                  <a:pt x="194970" y="83464"/>
                </a:moveTo>
                <a:lnTo>
                  <a:pt x="184861" y="24688"/>
                </a:lnTo>
                <a:lnTo>
                  <a:pt x="147066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03"/>
                </a:lnTo>
                <a:lnTo>
                  <a:pt x="138176" y="62953"/>
                </a:lnTo>
                <a:lnTo>
                  <a:pt x="11150" y="62953"/>
                </a:lnTo>
                <a:lnTo>
                  <a:pt x="11150" y="102768"/>
                </a:lnTo>
                <a:lnTo>
                  <a:pt x="137858" y="102768"/>
                </a:lnTo>
                <a:lnTo>
                  <a:pt x="137756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34" y="165493"/>
                </a:lnTo>
                <a:lnTo>
                  <a:pt x="160324" y="162877"/>
                </a:lnTo>
                <a:lnTo>
                  <a:pt x="172440" y="156121"/>
                </a:lnTo>
                <a:lnTo>
                  <a:pt x="181559" y="146951"/>
                </a:lnTo>
                <a:lnTo>
                  <a:pt x="187058" y="137058"/>
                </a:lnTo>
                <a:lnTo>
                  <a:pt x="193065" y="112204"/>
                </a:lnTo>
                <a:lnTo>
                  <a:pt x="194970" y="83464"/>
                </a:lnTo>
                <a:close/>
              </a:path>
              <a:path w="1042669" h="276859">
                <a:moveTo>
                  <a:pt x="251231" y="222453"/>
                </a:moveTo>
                <a:lnTo>
                  <a:pt x="249897" y="220662"/>
                </a:lnTo>
                <a:lnTo>
                  <a:pt x="248107" y="218871"/>
                </a:lnTo>
                <a:lnTo>
                  <a:pt x="245884" y="218427"/>
                </a:lnTo>
                <a:lnTo>
                  <a:pt x="214134" y="218427"/>
                </a:lnTo>
                <a:lnTo>
                  <a:pt x="212344" y="220662"/>
                </a:lnTo>
                <a:lnTo>
                  <a:pt x="211010" y="222453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66"/>
                </a:lnTo>
                <a:lnTo>
                  <a:pt x="222173" y="226021"/>
                </a:lnTo>
                <a:lnTo>
                  <a:pt x="240525" y="226021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31" y="262242"/>
                </a:lnTo>
                <a:lnTo>
                  <a:pt x="251231" y="226021"/>
                </a:lnTo>
                <a:lnTo>
                  <a:pt x="251231" y="222453"/>
                </a:lnTo>
                <a:close/>
              </a:path>
              <a:path w="1042669" h="276859">
                <a:moveTo>
                  <a:pt x="324561" y="222453"/>
                </a:moveTo>
                <a:lnTo>
                  <a:pt x="323215" y="220662"/>
                </a:lnTo>
                <a:lnTo>
                  <a:pt x="321424" y="218871"/>
                </a:lnTo>
                <a:lnTo>
                  <a:pt x="319633" y="218427"/>
                </a:lnTo>
                <a:lnTo>
                  <a:pt x="287896" y="218427"/>
                </a:lnTo>
                <a:lnTo>
                  <a:pt x="285661" y="220662"/>
                </a:lnTo>
                <a:lnTo>
                  <a:pt x="284327" y="222453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01" y="226466"/>
                </a:lnTo>
                <a:lnTo>
                  <a:pt x="295046" y="226466"/>
                </a:lnTo>
                <a:lnTo>
                  <a:pt x="295503" y="226021"/>
                </a:lnTo>
                <a:lnTo>
                  <a:pt x="313817" y="226021"/>
                </a:lnTo>
                <a:lnTo>
                  <a:pt x="314274" y="226466"/>
                </a:lnTo>
                <a:lnTo>
                  <a:pt x="315163" y="226923"/>
                </a:lnTo>
                <a:lnTo>
                  <a:pt x="315163" y="262242"/>
                </a:lnTo>
                <a:lnTo>
                  <a:pt x="324561" y="262242"/>
                </a:lnTo>
                <a:lnTo>
                  <a:pt x="324561" y="226021"/>
                </a:lnTo>
                <a:lnTo>
                  <a:pt x="324561" y="222453"/>
                </a:lnTo>
                <a:close/>
              </a:path>
              <a:path w="1042669" h="276859">
                <a:moveTo>
                  <a:pt x="396976" y="227368"/>
                </a:moveTo>
                <a:lnTo>
                  <a:pt x="395643" y="223799"/>
                </a:lnTo>
                <a:lnTo>
                  <a:pt x="391617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21"/>
                </a:lnTo>
                <a:lnTo>
                  <a:pt x="382676" y="226021"/>
                </a:lnTo>
                <a:lnTo>
                  <a:pt x="384911" y="226466"/>
                </a:lnTo>
                <a:lnTo>
                  <a:pt x="386245" y="227812"/>
                </a:lnTo>
                <a:lnTo>
                  <a:pt x="387146" y="229158"/>
                </a:lnTo>
                <a:lnTo>
                  <a:pt x="387146" y="234962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00" y="255079"/>
                </a:lnTo>
                <a:lnTo>
                  <a:pt x="369697" y="255079"/>
                </a:lnTo>
                <a:lnTo>
                  <a:pt x="368363" y="254190"/>
                </a:lnTo>
                <a:lnTo>
                  <a:pt x="366572" y="252399"/>
                </a:lnTo>
                <a:lnTo>
                  <a:pt x="366572" y="245694"/>
                </a:lnTo>
                <a:lnTo>
                  <a:pt x="367474" y="244360"/>
                </a:lnTo>
                <a:lnTo>
                  <a:pt x="367474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62"/>
                </a:lnTo>
                <a:lnTo>
                  <a:pt x="366141" y="234962"/>
                </a:lnTo>
                <a:lnTo>
                  <a:pt x="363004" y="235419"/>
                </a:lnTo>
                <a:lnTo>
                  <a:pt x="360311" y="237655"/>
                </a:lnTo>
                <a:lnTo>
                  <a:pt x="357200" y="240779"/>
                </a:lnTo>
                <a:lnTo>
                  <a:pt x="356793" y="243916"/>
                </a:lnTo>
                <a:lnTo>
                  <a:pt x="356743" y="257314"/>
                </a:lnTo>
                <a:lnTo>
                  <a:pt x="360311" y="260451"/>
                </a:lnTo>
                <a:lnTo>
                  <a:pt x="363004" y="262242"/>
                </a:lnTo>
                <a:lnTo>
                  <a:pt x="393839" y="262242"/>
                </a:lnTo>
                <a:lnTo>
                  <a:pt x="395198" y="260451"/>
                </a:lnTo>
                <a:lnTo>
                  <a:pt x="396976" y="259105"/>
                </a:lnTo>
                <a:lnTo>
                  <a:pt x="396976" y="255079"/>
                </a:lnTo>
                <a:lnTo>
                  <a:pt x="396976" y="242557"/>
                </a:lnTo>
                <a:lnTo>
                  <a:pt x="396976" y="227368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59" y="80670"/>
                </a:lnTo>
                <a:lnTo>
                  <a:pt x="348551" y="62903"/>
                </a:lnTo>
                <a:lnTo>
                  <a:pt x="400227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71" y="62903"/>
                </a:lnTo>
                <a:lnTo>
                  <a:pt x="267271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71" y="165493"/>
                </a:lnTo>
                <a:lnTo>
                  <a:pt x="267271" y="102666"/>
                </a:lnTo>
                <a:lnTo>
                  <a:pt x="288036" y="102666"/>
                </a:lnTo>
                <a:lnTo>
                  <a:pt x="339915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12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979" y="236308"/>
                </a:lnTo>
                <a:lnTo>
                  <a:pt x="510527" y="218440"/>
                </a:lnTo>
                <a:lnTo>
                  <a:pt x="498906" y="218440"/>
                </a:lnTo>
                <a:lnTo>
                  <a:pt x="485038" y="234073"/>
                </a:lnTo>
                <a:lnTo>
                  <a:pt x="483717" y="235419"/>
                </a:lnTo>
                <a:lnTo>
                  <a:pt x="481914" y="237642"/>
                </a:lnTo>
                <a:lnTo>
                  <a:pt x="481914" y="242112"/>
                </a:lnTo>
                <a:lnTo>
                  <a:pt x="483260" y="243916"/>
                </a:lnTo>
                <a:lnTo>
                  <a:pt x="484593" y="244792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61479" y="217982"/>
                </a:moveTo>
                <a:lnTo>
                  <a:pt x="556133" y="217982"/>
                </a:lnTo>
                <a:lnTo>
                  <a:pt x="548525" y="218427"/>
                </a:lnTo>
                <a:lnTo>
                  <a:pt x="538683" y="227368"/>
                </a:lnTo>
                <a:lnTo>
                  <a:pt x="538238" y="235864"/>
                </a:lnTo>
                <a:lnTo>
                  <a:pt x="538238" y="245237"/>
                </a:lnTo>
                <a:lnTo>
                  <a:pt x="538683" y="253301"/>
                </a:lnTo>
                <a:lnTo>
                  <a:pt x="543598" y="258216"/>
                </a:lnTo>
                <a:lnTo>
                  <a:pt x="548525" y="262686"/>
                </a:lnTo>
                <a:lnTo>
                  <a:pt x="561479" y="262686"/>
                </a:lnTo>
                <a:lnTo>
                  <a:pt x="561479" y="255524"/>
                </a:lnTo>
                <a:lnTo>
                  <a:pt x="557911" y="255524"/>
                </a:lnTo>
                <a:lnTo>
                  <a:pt x="553885" y="255079"/>
                </a:lnTo>
                <a:lnTo>
                  <a:pt x="550760" y="251955"/>
                </a:lnTo>
                <a:lnTo>
                  <a:pt x="548081" y="248818"/>
                </a:lnTo>
                <a:lnTo>
                  <a:pt x="548081" y="232283"/>
                </a:lnTo>
                <a:lnTo>
                  <a:pt x="553440" y="226021"/>
                </a:lnTo>
                <a:lnTo>
                  <a:pt x="558355" y="225577"/>
                </a:lnTo>
                <a:lnTo>
                  <a:pt x="561479" y="225577"/>
                </a:lnTo>
                <a:lnTo>
                  <a:pt x="561479" y="217982"/>
                </a:lnTo>
                <a:close/>
              </a:path>
              <a:path w="1042669" h="276859">
                <a:moveTo>
                  <a:pt x="584746" y="235864"/>
                </a:moveTo>
                <a:lnTo>
                  <a:pt x="584276" y="227368"/>
                </a:lnTo>
                <a:lnTo>
                  <a:pt x="579386" y="222885"/>
                </a:lnTo>
                <a:lnTo>
                  <a:pt x="574459" y="218427"/>
                </a:lnTo>
                <a:lnTo>
                  <a:pt x="566851" y="217982"/>
                </a:lnTo>
                <a:lnTo>
                  <a:pt x="561492" y="217982"/>
                </a:lnTo>
                <a:lnTo>
                  <a:pt x="561492" y="225577"/>
                </a:lnTo>
                <a:lnTo>
                  <a:pt x="565061" y="225577"/>
                </a:lnTo>
                <a:lnTo>
                  <a:pt x="569087" y="226021"/>
                </a:lnTo>
                <a:lnTo>
                  <a:pt x="571766" y="229158"/>
                </a:lnTo>
                <a:lnTo>
                  <a:pt x="574903" y="232283"/>
                </a:lnTo>
                <a:lnTo>
                  <a:pt x="574903" y="248373"/>
                </a:lnTo>
                <a:lnTo>
                  <a:pt x="571766" y="251955"/>
                </a:lnTo>
                <a:lnTo>
                  <a:pt x="569087" y="255079"/>
                </a:lnTo>
                <a:lnTo>
                  <a:pt x="565061" y="255536"/>
                </a:lnTo>
                <a:lnTo>
                  <a:pt x="561492" y="255536"/>
                </a:lnTo>
                <a:lnTo>
                  <a:pt x="561492" y="262686"/>
                </a:lnTo>
                <a:lnTo>
                  <a:pt x="574459" y="262686"/>
                </a:lnTo>
                <a:lnTo>
                  <a:pt x="579386" y="258216"/>
                </a:lnTo>
                <a:lnTo>
                  <a:pt x="582485" y="255079"/>
                </a:lnTo>
                <a:lnTo>
                  <a:pt x="584746" y="249720"/>
                </a:lnTo>
                <a:lnTo>
                  <a:pt x="584746" y="235864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80" y="685"/>
                </a:lnTo>
                <a:lnTo>
                  <a:pt x="565480" y="47955"/>
                </a:lnTo>
                <a:lnTo>
                  <a:pt x="565480" y="64300"/>
                </a:lnTo>
                <a:lnTo>
                  <a:pt x="558228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295" y="42824"/>
                </a:lnTo>
                <a:lnTo>
                  <a:pt x="565480" y="47955"/>
                </a:lnTo>
                <a:lnTo>
                  <a:pt x="565480" y="685"/>
                </a:lnTo>
                <a:lnTo>
                  <a:pt x="562114" y="0"/>
                </a:lnTo>
                <a:lnTo>
                  <a:pt x="422808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14" y="111315"/>
                </a:lnTo>
                <a:lnTo>
                  <a:pt x="584403" y="106603"/>
                </a:lnTo>
                <a:lnTo>
                  <a:pt x="602068" y="94119"/>
                </a:lnTo>
                <a:lnTo>
                  <a:pt x="613702" y="76352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893" y="217982"/>
                </a:lnTo>
                <a:lnTo>
                  <a:pt x="660285" y="217982"/>
                </a:lnTo>
                <a:lnTo>
                  <a:pt x="657606" y="219316"/>
                </a:lnTo>
                <a:lnTo>
                  <a:pt x="656259" y="222885"/>
                </a:lnTo>
                <a:lnTo>
                  <a:pt x="645083" y="250621"/>
                </a:lnTo>
                <a:lnTo>
                  <a:pt x="645083" y="251053"/>
                </a:lnTo>
                <a:lnTo>
                  <a:pt x="644194" y="252399"/>
                </a:lnTo>
                <a:lnTo>
                  <a:pt x="643737" y="252399"/>
                </a:lnTo>
                <a:lnTo>
                  <a:pt x="642848" y="251053"/>
                </a:lnTo>
                <a:lnTo>
                  <a:pt x="642848" y="250621"/>
                </a:lnTo>
                <a:lnTo>
                  <a:pt x="634555" y="230047"/>
                </a:lnTo>
                <a:lnTo>
                  <a:pt x="631672" y="222885"/>
                </a:lnTo>
                <a:lnTo>
                  <a:pt x="630326" y="219316"/>
                </a:lnTo>
                <a:lnTo>
                  <a:pt x="627646" y="217982"/>
                </a:lnTo>
                <a:lnTo>
                  <a:pt x="620052" y="217982"/>
                </a:lnTo>
                <a:lnTo>
                  <a:pt x="616915" y="220218"/>
                </a:lnTo>
                <a:lnTo>
                  <a:pt x="616915" y="262242"/>
                </a:lnTo>
                <a:lnTo>
                  <a:pt x="626300" y="262242"/>
                </a:lnTo>
                <a:lnTo>
                  <a:pt x="625868" y="230047"/>
                </a:lnTo>
                <a:lnTo>
                  <a:pt x="626757" y="230047"/>
                </a:lnTo>
                <a:lnTo>
                  <a:pt x="627202" y="230492"/>
                </a:lnTo>
                <a:lnTo>
                  <a:pt x="627202" y="230949"/>
                </a:lnTo>
                <a:lnTo>
                  <a:pt x="638378" y="259105"/>
                </a:lnTo>
                <a:lnTo>
                  <a:pt x="638835" y="260896"/>
                </a:lnTo>
                <a:lnTo>
                  <a:pt x="640613" y="262686"/>
                </a:lnTo>
                <a:lnTo>
                  <a:pt x="647331" y="262686"/>
                </a:lnTo>
                <a:lnTo>
                  <a:pt x="649097" y="260896"/>
                </a:lnTo>
                <a:lnTo>
                  <a:pt x="649554" y="259105"/>
                </a:lnTo>
                <a:lnTo>
                  <a:pt x="652208" y="252399"/>
                </a:lnTo>
                <a:lnTo>
                  <a:pt x="660730" y="230949"/>
                </a:lnTo>
                <a:lnTo>
                  <a:pt x="660730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53"/>
                </a:moveTo>
                <a:lnTo>
                  <a:pt x="743432" y="220662"/>
                </a:lnTo>
                <a:lnTo>
                  <a:pt x="741641" y="218871"/>
                </a:lnTo>
                <a:lnTo>
                  <a:pt x="739419" y="218427"/>
                </a:lnTo>
                <a:lnTo>
                  <a:pt x="707682" y="218427"/>
                </a:lnTo>
                <a:lnTo>
                  <a:pt x="705878" y="220662"/>
                </a:lnTo>
                <a:lnTo>
                  <a:pt x="704100" y="222453"/>
                </a:lnTo>
                <a:lnTo>
                  <a:pt x="704545" y="224231"/>
                </a:lnTo>
                <a:lnTo>
                  <a:pt x="704545" y="262242"/>
                </a:lnTo>
                <a:lnTo>
                  <a:pt x="713930" y="262242"/>
                </a:lnTo>
                <a:lnTo>
                  <a:pt x="713930" y="227812"/>
                </a:lnTo>
                <a:lnTo>
                  <a:pt x="714375" y="226923"/>
                </a:lnTo>
                <a:lnTo>
                  <a:pt x="715264" y="226021"/>
                </a:lnTo>
                <a:lnTo>
                  <a:pt x="734047" y="226021"/>
                </a:lnTo>
                <a:lnTo>
                  <a:pt x="734936" y="226923"/>
                </a:lnTo>
                <a:lnTo>
                  <a:pt x="734936" y="262242"/>
                </a:lnTo>
                <a:lnTo>
                  <a:pt x="744778" y="262242"/>
                </a:lnTo>
                <a:lnTo>
                  <a:pt x="744778" y="226021"/>
                </a:lnTo>
                <a:lnTo>
                  <a:pt x="744778" y="222453"/>
                </a:lnTo>
                <a:close/>
              </a:path>
              <a:path w="1042669" h="276859">
                <a:moveTo>
                  <a:pt x="817194" y="227368"/>
                </a:moveTo>
                <a:lnTo>
                  <a:pt x="815403" y="223799"/>
                </a:lnTo>
                <a:lnTo>
                  <a:pt x="813625" y="221996"/>
                </a:lnTo>
                <a:lnTo>
                  <a:pt x="811834" y="219773"/>
                </a:lnTo>
                <a:lnTo>
                  <a:pt x="808253" y="218427"/>
                </a:lnTo>
                <a:lnTo>
                  <a:pt x="779653" y="218427"/>
                </a:lnTo>
                <a:lnTo>
                  <a:pt x="779653" y="226021"/>
                </a:lnTo>
                <a:lnTo>
                  <a:pt x="802906" y="226021"/>
                </a:lnTo>
                <a:lnTo>
                  <a:pt x="804684" y="226466"/>
                </a:lnTo>
                <a:lnTo>
                  <a:pt x="807351" y="229158"/>
                </a:lnTo>
                <a:lnTo>
                  <a:pt x="807351" y="234962"/>
                </a:lnTo>
                <a:lnTo>
                  <a:pt x="807351" y="242557"/>
                </a:lnTo>
                <a:lnTo>
                  <a:pt x="807351" y="253746"/>
                </a:lnTo>
                <a:lnTo>
                  <a:pt x="806018" y="255079"/>
                </a:lnTo>
                <a:lnTo>
                  <a:pt x="797077" y="255079"/>
                </a:lnTo>
                <a:lnTo>
                  <a:pt x="789927" y="255079"/>
                </a:lnTo>
                <a:lnTo>
                  <a:pt x="788581" y="254190"/>
                </a:lnTo>
                <a:lnTo>
                  <a:pt x="787692" y="253746"/>
                </a:lnTo>
                <a:lnTo>
                  <a:pt x="786803" y="252399"/>
                </a:lnTo>
                <a:lnTo>
                  <a:pt x="786803" y="245694"/>
                </a:lnTo>
                <a:lnTo>
                  <a:pt x="787234" y="244360"/>
                </a:lnTo>
                <a:lnTo>
                  <a:pt x="787692" y="243916"/>
                </a:lnTo>
                <a:lnTo>
                  <a:pt x="788581" y="242557"/>
                </a:lnTo>
                <a:lnTo>
                  <a:pt x="797077" y="242557"/>
                </a:lnTo>
                <a:lnTo>
                  <a:pt x="807351" y="242557"/>
                </a:lnTo>
                <a:lnTo>
                  <a:pt x="807351" y="234962"/>
                </a:lnTo>
                <a:lnTo>
                  <a:pt x="797077" y="234962"/>
                </a:lnTo>
                <a:lnTo>
                  <a:pt x="785901" y="234962"/>
                </a:lnTo>
                <a:lnTo>
                  <a:pt x="783209" y="235419"/>
                </a:lnTo>
                <a:lnTo>
                  <a:pt x="780097" y="237655"/>
                </a:lnTo>
                <a:lnTo>
                  <a:pt x="776960" y="240779"/>
                </a:lnTo>
                <a:lnTo>
                  <a:pt x="776566" y="243916"/>
                </a:lnTo>
                <a:lnTo>
                  <a:pt x="776579" y="252399"/>
                </a:lnTo>
                <a:lnTo>
                  <a:pt x="776960" y="257314"/>
                </a:lnTo>
                <a:lnTo>
                  <a:pt x="780542" y="260451"/>
                </a:lnTo>
                <a:lnTo>
                  <a:pt x="782777" y="262242"/>
                </a:lnTo>
                <a:lnTo>
                  <a:pt x="797077" y="262242"/>
                </a:lnTo>
                <a:lnTo>
                  <a:pt x="813625" y="262242"/>
                </a:lnTo>
                <a:lnTo>
                  <a:pt x="816749" y="259105"/>
                </a:lnTo>
                <a:lnTo>
                  <a:pt x="817194" y="256425"/>
                </a:lnTo>
                <a:lnTo>
                  <a:pt x="817194" y="227368"/>
                </a:lnTo>
                <a:close/>
              </a:path>
              <a:path w="1042669" h="276859">
                <a:moveTo>
                  <a:pt x="846416" y="80264"/>
                </a:moveTo>
                <a:lnTo>
                  <a:pt x="845388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63" y="26022"/>
                </a:lnTo>
                <a:lnTo>
                  <a:pt x="828598" y="12573"/>
                </a:lnTo>
                <a:lnTo>
                  <a:pt x="816216" y="3403"/>
                </a:lnTo>
                <a:lnTo>
                  <a:pt x="800442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00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20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20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00" y="42824"/>
                </a:lnTo>
                <a:lnTo>
                  <a:pt x="785063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16" y="83375"/>
                </a:lnTo>
                <a:lnTo>
                  <a:pt x="625309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79" y="139509"/>
                </a:lnTo>
                <a:lnTo>
                  <a:pt x="842746" y="122669"/>
                </a:lnTo>
                <a:lnTo>
                  <a:pt x="845566" y="101079"/>
                </a:lnTo>
                <a:lnTo>
                  <a:pt x="846416" y="80264"/>
                </a:lnTo>
                <a:close/>
              </a:path>
              <a:path w="1042669" h="276859">
                <a:moveTo>
                  <a:pt x="890511" y="218427"/>
                </a:moveTo>
                <a:lnTo>
                  <a:pt x="880681" y="218427"/>
                </a:lnTo>
                <a:lnTo>
                  <a:pt x="880681" y="236308"/>
                </a:lnTo>
                <a:lnTo>
                  <a:pt x="859663" y="236308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59"/>
                </a:lnTo>
                <a:lnTo>
                  <a:pt x="880681" y="243459"/>
                </a:lnTo>
                <a:lnTo>
                  <a:pt x="880681" y="262242"/>
                </a:lnTo>
                <a:lnTo>
                  <a:pt x="890511" y="262242"/>
                </a:lnTo>
                <a:lnTo>
                  <a:pt x="890511" y="243459"/>
                </a:lnTo>
                <a:lnTo>
                  <a:pt x="890511" y="236308"/>
                </a:lnTo>
                <a:lnTo>
                  <a:pt x="890511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85" y="221119"/>
                </a:lnTo>
                <a:lnTo>
                  <a:pt x="934326" y="249720"/>
                </a:lnTo>
                <a:lnTo>
                  <a:pt x="934326" y="250164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80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86"/>
                </a:lnTo>
                <a:lnTo>
                  <a:pt x="932980" y="262686"/>
                </a:lnTo>
                <a:lnTo>
                  <a:pt x="934326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22" y="230047"/>
                </a:lnTo>
                <a:lnTo>
                  <a:pt x="957122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49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28" y="210388"/>
                </a:lnTo>
                <a:lnTo>
                  <a:pt x="1014349" y="207708"/>
                </a:lnTo>
                <a:lnTo>
                  <a:pt x="1013460" y="206349"/>
                </a:lnTo>
                <a:lnTo>
                  <a:pt x="1013015" y="205016"/>
                </a:lnTo>
                <a:lnTo>
                  <a:pt x="1005852" y="205016"/>
                </a:lnTo>
                <a:lnTo>
                  <a:pt x="1017917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28" y="213512"/>
                </a:lnTo>
                <a:lnTo>
                  <a:pt x="1033564" y="211721"/>
                </a:lnTo>
                <a:lnTo>
                  <a:pt x="1034008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24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67" y="42811"/>
                </a:lnTo>
                <a:lnTo>
                  <a:pt x="1038161" y="42811"/>
                </a:lnTo>
                <a:lnTo>
                  <a:pt x="1038161" y="0"/>
                </a:lnTo>
                <a:lnTo>
                  <a:pt x="903528" y="0"/>
                </a:lnTo>
                <a:lnTo>
                  <a:pt x="887577" y="3365"/>
                </a:lnTo>
                <a:lnTo>
                  <a:pt x="861288" y="42214"/>
                </a:lnTo>
                <a:lnTo>
                  <a:pt x="858215" y="84048"/>
                </a:lnTo>
                <a:lnTo>
                  <a:pt x="858977" y="103987"/>
                </a:lnTo>
                <a:lnTo>
                  <a:pt x="875093" y="152971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17" y="218427"/>
                </a:moveTo>
                <a:lnTo>
                  <a:pt x="1037145" y="217982"/>
                </a:lnTo>
                <a:lnTo>
                  <a:pt x="1034008" y="217982"/>
                </a:lnTo>
                <a:lnTo>
                  <a:pt x="1031786" y="218427"/>
                </a:lnTo>
                <a:lnTo>
                  <a:pt x="1029995" y="221119"/>
                </a:lnTo>
                <a:lnTo>
                  <a:pt x="1010323" y="249720"/>
                </a:lnTo>
                <a:lnTo>
                  <a:pt x="1010323" y="250164"/>
                </a:lnTo>
                <a:lnTo>
                  <a:pt x="1009865" y="251053"/>
                </a:lnTo>
                <a:lnTo>
                  <a:pt x="1008532" y="251053"/>
                </a:lnTo>
                <a:lnTo>
                  <a:pt x="1008532" y="249720"/>
                </a:lnTo>
                <a:lnTo>
                  <a:pt x="1008976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86"/>
                </a:lnTo>
                <a:lnTo>
                  <a:pt x="1008976" y="262686"/>
                </a:lnTo>
                <a:lnTo>
                  <a:pt x="1010323" y="261797"/>
                </a:lnTo>
                <a:lnTo>
                  <a:pt x="1012101" y="259549"/>
                </a:lnTo>
                <a:lnTo>
                  <a:pt x="1017892" y="251053"/>
                </a:lnTo>
                <a:lnTo>
                  <a:pt x="1031328" y="231394"/>
                </a:lnTo>
                <a:lnTo>
                  <a:pt x="1031786" y="230047"/>
                </a:lnTo>
                <a:lnTo>
                  <a:pt x="1033119" y="230047"/>
                </a:lnTo>
                <a:lnTo>
                  <a:pt x="1033119" y="231394"/>
                </a:lnTo>
                <a:lnTo>
                  <a:pt x="1032675" y="262242"/>
                </a:lnTo>
                <a:lnTo>
                  <a:pt x="1042517" y="262242"/>
                </a:lnTo>
                <a:lnTo>
                  <a:pt x="1042517" y="230047"/>
                </a:lnTo>
                <a:lnTo>
                  <a:pt x="1042517" y="218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018029" y="5693778"/>
            <a:ext cx="1377950" cy="53721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2540">
              <a:lnSpc>
                <a:spcPct val="93600"/>
              </a:lnSpc>
              <a:spcBef>
                <a:spcPts val="200"/>
              </a:spcBef>
            </a:pPr>
            <a:r>
              <a:rPr sz="11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РОССИЙСКИЙ ПРОИЗВОДИТЕЛЬ </a:t>
            </a:r>
            <a:r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12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1990</a:t>
            </a:r>
            <a:r>
              <a:rPr sz="1200" spc="1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5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г.</a:t>
            </a:r>
            <a:endParaRPr sz="1150">
              <a:latin typeface="Microsoft Sans Serif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368957" y="5048338"/>
            <a:ext cx="3088005" cy="147955"/>
            <a:chOff x="8368957" y="5048338"/>
            <a:chExt cx="3088005" cy="147955"/>
          </a:xfrm>
        </p:grpSpPr>
        <p:sp>
          <p:nvSpPr>
            <p:cNvPr id="16" name="object 16"/>
            <p:cNvSpPr/>
            <p:nvPr/>
          </p:nvSpPr>
          <p:spPr>
            <a:xfrm>
              <a:off x="8368957" y="5048338"/>
              <a:ext cx="3088005" cy="147955"/>
            </a:xfrm>
            <a:custGeom>
              <a:avLst/>
              <a:gdLst/>
              <a:ahLst/>
              <a:cxnLst/>
              <a:rect l="l" t="t" r="r" b="b"/>
              <a:pathLst>
                <a:path w="3088004" h="147954">
                  <a:moveTo>
                    <a:pt x="3087700" y="0"/>
                  </a:moveTo>
                  <a:lnTo>
                    <a:pt x="0" y="0"/>
                  </a:lnTo>
                  <a:lnTo>
                    <a:pt x="0" y="147650"/>
                  </a:lnTo>
                  <a:lnTo>
                    <a:pt x="3087700" y="147650"/>
                  </a:lnTo>
                  <a:lnTo>
                    <a:pt x="3087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01099" y="5071808"/>
              <a:ext cx="138125" cy="9323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79407" y="5071808"/>
              <a:ext cx="138074" cy="9323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57677" y="5071808"/>
              <a:ext cx="138112" cy="9323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547669" y="5147170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09" h="17145">
                  <a:moveTo>
                    <a:pt x="15900" y="0"/>
                  </a:moveTo>
                  <a:lnTo>
                    <a:pt x="0" y="0"/>
                  </a:lnTo>
                  <a:lnTo>
                    <a:pt x="0" y="16827"/>
                  </a:lnTo>
                  <a:lnTo>
                    <a:pt x="15900" y="16827"/>
                  </a:lnTo>
                  <a:lnTo>
                    <a:pt x="15900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27184" y="5072938"/>
              <a:ext cx="73075" cy="9105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57321" y="5072938"/>
              <a:ext cx="76669" cy="9105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91090" y="5071808"/>
              <a:ext cx="93535" cy="9323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045801" y="5072938"/>
              <a:ext cx="81660" cy="9105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191140" y="5072938"/>
              <a:ext cx="17145" cy="91440"/>
            </a:xfrm>
            <a:custGeom>
              <a:avLst/>
              <a:gdLst/>
              <a:ahLst/>
              <a:cxnLst/>
              <a:rect l="l" t="t" r="r" b="b"/>
              <a:pathLst>
                <a:path w="17145" h="91439">
                  <a:moveTo>
                    <a:pt x="17106" y="0"/>
                  </a:moveTo>
                  <a:lnTo>
                    <a:pt x="0" y="0"/>
                  </a:lnTo>
                  <a:lnTo>
                    <a:pt x="0" y="91058"/>
                  </a:lnTo>
                  <a:lnTo>
                    <a:pt x="17106" y="91058"/>
                  </a:lnTo>
                  <a:lnTo>
                    <a:pt x="17106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271925" y="5071808"/>
              <a:ext cx="113499" cy="9323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449064" y="5147170"/>
              <a:ext cx="15875" cy="17145"/>
            </a:xfrm>
            <a:custGeom>
              <a:avLst/>
              <a:gdLst/>
              <a:ahLst/>
              <a:cxnLst/>
              <a:rect l="l" t="t" r="r" b="b"/>
              <a:pathLst>
                <a:path w="15875" h="17145">
                  <a:moveTo>
                    <a:pt x="15862" y="0"/>
                  </a:moveTo>
                  <a:lnTo>
                    <a:pt x="0" y="0"/>
                  </a:lnTo>
                  <a:lnTo>
                    <a:pt x="0" y="16827"/>
                  </a:lnTo>
                  <a:lnTo>
                    <a:pt x="15862" y="16827"/>
                  </a:lnTo>
                  <a:lnTo>
                    <a:pt x="1586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28567" y="5072938"/>
              <a:ext cx="83832" cy="9105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72140" y="5072938"/>
              <a:ext cx="79095" cy="92100"/>
            </a:xfrm>
            <a:prstGeom prst="rect">
              <a:avLst/>
            </a:prstGeom>
          </p:spPr>
        </p:pic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674" y="5457825"/>
            <a:ext cx="831505" cy="9421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object 57"/>
          <p:cNvGrpSpPr/>
          <p:nvPr/>
        </p:nvGrpSpPr>
        <p:grpSpPr>
          <a:xfrm>
            <a:off x="0" y="2541"/>
            <a:ext cx="5662295" cy="7560309"/>
            <a:chOff x="0" y="0"/>
            <a:chExt cx="5662295" cy="7560309"/>
          </a:xfrm>
        </p:grpSpPr>
        <p:pic>
          <p:nvPicPr>
            <p:cNvPr id="60" name="object 6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932641" cy="7544446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50226" y="6743795"/>
              <a:ext cx="387350" cy="387350"/>
            </a:xfrm>
            <a:custGeom>
              <a:avLst/>
              <a:gdLst/>
              <a:ahLst/>
              <a:cxnLst/>
              <a:rect l="l" t="t" r="r" b="b"/>
              <a:pathLst>
                <a:path w="387350" h="387350">
                  <a:moveTo>
                    <a:pt x="387108" y="0"/>
                  </a:moveTo>
                  <a:lnTo>
                    <a:pt x="0" y="0"/>
                  </a:lnTo>
                  <a:lnTo>
                    <a:pt x="0" y="387107"/>
                  </a:lnTo>
                  <a:lnTo>
                    <a:pt x="387108" y="387107"/>
                  </a:lnTo>
                  <a:lnTo>
                    <a:pt x="387108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67307" cy="756000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7800" y="2847047"/>
              <a:ext cx="3194481" cy="4712957"/>
            </a:xfrm>
            <a:prstGeom prst="rect">
              <a:avLst/>
            </a:prstGeom>
          </p:spPr>
        </p:pic>
      </p:grpSp>
      <p:grpSp>
        <p:nvGrpSpPr>
          <p:cNvPr id="2" name="object 2"/>
          <p:cNvGrpSpPr/>
          <p:nvPr/>
        </p:nvGrpSpPr>
        <p:grpSpPr>
          <a:xfrm>
            <a:off x="7920241" y="372910"/>
            <a:ext cx="4977130" cy="5757545"/>
            <a:chOff x="7920241" y="372910"/>
            <a:chExt cx="4977130" cy="5757545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20241" y="3777792"/>
              <a:ext cx="3522080" cy="23521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89529" y="372910"/>
              <a:ext cx="3907574" cy="390757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9426765" y="6346074"/>
            <a:ext cx="603885" cy="676910"/>
            <a:chOff x="9426765" y="6346074"/>
            <a:chExt cx="603885" cy="676910"/>
          </a:xfrm>
        </p:grpSpPr>
        <p:sp>
          <p:nvSpPr>
            <p:cNvPr id="6" name="object 6"/>
            <p:cNvSpPr/>
            <p:nvPr/>
          </p:nvSpPr>
          <p:spPr>
            <a:xfrm>
              <a:off x="9426765" y="6419312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50" y="0"/>
                  </a:moveTo>
                  <a:lnTo>
                    <a:pt x="0" y="301679"/>
                  </a:lnTo>
                  <a:lnTo>
                    <a:pt x="301650" y="603309"/>
                  </a:lnTo>
                  <a:lnTo>
                    <a:pt x="603275" y="301679"/>
                  </a:lnTo>
                  <a:lnTo>
                    <a:pt x="301650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426766" y="6346075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75" y="301688"/>
                  </a:moveTo>
                  <a:lnTo>
                    <a:pt x="310121" y="8483"/>
                  </a:lnTo>
                  <a:lnTo>
                    <a:pt x="301650" y="0"/>
                  </a:lnTo>
                  <a:lnTo>
                    <a:pt x="299466" y="2133"/>
                  </a:lnTo>
                  <a:lnTo>
                    <a:pt x="0" y="301688"/>
                  </a:lnTo>
                  <a:lnTo>
                    <a:pt x="301650" y="603351"/>
                  </a:lnTo>
                  <a:lnTo>
                    <a:pt x="310146" y="594842"/>
                  </a:lnTo>
                  <a:lnTo>
                    <a:pt x="603275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577578" y="6503048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79" y="253911"/>
                  </a:moveTo>
                  <a:lnTo>
                    <a:pt x="51879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17" y="295934"/>
                  </a:lnTo>
                  <a:lnTo>
                    <a:pt x="114897" y="288370"/>
                  </a:lnTo>
                  <a:lnTo>
                    <a:pt x="150826" y="267399"/>
                  </a:lnTo>
                  <a:lnTo>
                    <a:pt x="160158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79" y="253911"/>
                  </a:lnTo>
                  <a:close/>
                </a:path>
                <a:path w="336550" h="297179">
                  <a:moveTo>
                    <a:pt x="335635" y="185169"/>
                  </a:moveTo>
                  <a:lnTo>
                    <a:pt x="154457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5" y="203436"/>
                  </a:lnTo>
                  <a:lnTo>
                    <a:pt x="137491" y="224830"/>
                  </a:lnTo>
                  <a:lnTo>
                    <a:pt x="119743" y="241564"/>
                  </a:lnTo>
                  <a:lnTo>
                    <a:pt x="97654" y="252465"/>
                  </a:lnTo>
                  <a:lnTo>
                    <a:pt x="72517" y="256359"/>
                  </a:lnTo>
                  <a:lnTo>
                    <a:pt x="160158" y="256359"/>
                  </a:lnTo>
                  <a:lnTo>
                    <a:pt x="177556" y="235776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35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60" y="187142"/>
                  </a:lnTo>
                  <a:lnTo>
                    <a:pt x="2400" y="191062"/>
                  </a:lnTo>
                  <a:lnTo>
                    <a:pt x="2158" y="191062"/>
                  </a:lnTo>
                  <a:lnTo>
                    <a:pt x="11602" y="212714"/>
                  </a:lnTo>
                  <a:lnTo>
                    <a:pt x="27363" y="229976"/>
                  </a:lnTo>
                  <a:lnTo>
                    <a:pt x="47995" y="241397"/>
                  </a:lnTo>
                  <a:lnTo>
                    <a:pt x="72047" y="245526"/>
                  </a:lnTo>
                  <a:lnTo>
                    <a:pt x="94839" y="241829"/>
                  </a:lnTo>
                  <a:lnTo>
                    <a:pt x="110456" y="233740"/>
                  </a:lnTo>
                  <a:lnTo>
                    <a:pt x="72047" y="233740"/>
                  </a:lnTo>
                  <a:lnTo>
                    <a:pt x="54157" y="230972"/>
                  </a:lnTo>
                  <a:lnTo>
                    <a:pt x="38388" y="223236"/>
                  </a:lnTo>
                  <a:lnTo>
                    <a:pt x="25587" y="211381"/>
                  </a:lnTo>
                  <a:lnTo>
                    <a:pt x="16598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25" y="196260"/>
                  </a:lnTo>
                  <a:lnTo>
                    <a:pt x="118849" y="211381"/>
                  </a:lnTo>
                  <a:lnTo>
                    <a:pt x="106032" y="223236"/>
                  </a:lnTo>
                  <a:lnTo>
                    <a:pt x="90167" y="230972"/>
                  </a:lnTo>
                  <a:lnTo>
                    <a:pt x="72047" y="233740"/>
                  </a:lnTo>
                  <a:lnTo>
                    <a:pt x="110456" y="233740"/>
                  </a:lnTo>
                  <a:lnTo>
                    <a:pt x="114661" y="231562"/>
                  </a:lnTo>
                  <a:lnTo>
                    <a:pt x="130293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37" y="110703"/>
                  </a:lnTo>
                  <a:lnTo>
                    <a:pt x="277590" y="121759"/>
                  </a:lnTo>
                  <a:lnTo>
                    <a:pt x="286666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14" y="152841"/>
                  </a:lnTo>
                  <a:lnTo>
                    <a:pt x="2158" y="156419"/>
                  </a:lnTo>
                  <a:lnTo>
                    <a:pt x="1460" y="160094"/>
                  </a:lnTo>
                  <a:lnTo>
                    <a:pt x="335191" y="160094"/>
                  </a:lnTo>
                  <a:lnTo>
                    <a:pt x="323094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44" y="219"/>
                  </a:lnTo>
                  <a:lnTo>
                    <a:pt x="51244" y="26617"/>
                  </a:lnTo>
                  <a:lnTo>
                    <a:pt x="50749" y="32115"/>
                  </a:lnTo>
                  <a:lnTo>
                    <a:pt x="51879" y="38469"/>
                  </a:lnTo>
                  <a:lnTo>
                    <a:pt x="51879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09" y="43412"/>
                  </a:lnTo>
                  <a:lnTo>
                    <a:pt x="53682" y="45914"/>
                  </a:lnTo>
                  <a:lnTo>
                    <a:pt x="80148" y="81104"/>
                  </a:lnTo>
                  <a:lnTo>
                    <a:pt x="112052" y="101469"/>
                  </a:lnTo>
                  <a:lnTo>
                    <a:pt x="124818" y="110280"/>
                  </a:lnTo>
                  <a:lnTo>
                    <a:pt x="136028" y="121453"/>
                  </a:lnTo>
                  <a:lnTo>
                    <a:pt x="145140" y="134569"/>
                  </a:lnTo>
                  <a:lnTo>
                    <a:pt x="151612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16" y="89949"/>
                  </a:lnTo>
                  <a:lnTo>
                    <a:pt x="158572" y="87699"/>
                  </a:lnTo>
                  <a:lnTo>
                    <a:pt x="143340" y="75008"/>
                  </a:lnTo>
                  <a:lnTo>
                    <a:pt x="127028" y="64066"/>
                  </a:lnTo>
                  <a:lnTo>
                    <a:pt x="111130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84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0" y="57958"/>
                  </a:lnTo>
                  <a:lnTo>
                    <a:pt x="249042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3" y="104241"/>
                  </a:lnTo>
                  <a:lnTo>
                    <a:pt x="33167" y="112609"/>
                  </a:lnTo>
                  <a:lnTo>
                    <a:pt x="18073" y="125506"/>
                  </a:lnTo>
                  <a:lnTo>
                    <a:pt x="7048" y="142069"/>
                  </a:lnTo>
                  <a:lnTo>
                    <a:pt x="136829" y="142069"/>
                  </a:lnTo>
                  <a:lnTo>
                    <a:pt x="125748" y="125506"/>
                  </a:lnTo>
                  <a:lnTo>
                    <a:pt x="110669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26" y="167388"/>
                  </a:moveTo>
                  <a:lnTo>
                    <a:pt x="304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15" y="178329"/>
                  </a:lnTo>
                  <a:lnTo>
                    <a:pt x="336080" y="178368"/>
                  </a:lnTo>
                  <a:lnTo>
                    <a:pt x="335991" y="168300"/>
                  </a:lnTo>
                  <a:lnTo>
                    <a:pt x="335826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0130116" y="6431408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33" y="0"/>
                </a:moveTo>
                <a:lnTo>
                  <a:pt x="0" y="0"/>
                </a:lnTo>
                <a:lnTo>
                  <a:pt x="0" y="58651"/>
                </a:lnTo>
                <a:lnTo>
                  <a:pt x="163842" y="58651"/>
                </a:lnTo>
                <a:lnTo>
                  <a:pt x="171184" y="61427"/>
                </a:lnTo>
                <a:lnTo>
                  <a:pt x="176707" y="68353"/>
                </a:lnTo>
                <a:lnTo>
                  <a:pt x="180344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09" y="140789"/>
                </a:lnTo>
                <a:lnTo>
                  <a:pt x="180518" y="151390"/>
                </a:lnTo>
                <a:lnTo>
                  <a:pt x="177395" y="160044"/>
                </a:lnTo>
                <a:lnTo>
                  <a:pt x="172235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19" y="226653"/>
                </a:lnTo>
                <a:lnTo>
                  <a:pt x="212379" y="223053"/>
                </a:lnTo>
                <a:lnTo>
                  <a:pt x="248996" y="187726"/>
                </a:lnTo>
                <a:lnTo>
                  <a:pt x="259826" y="114297"/>
                </a:lnTo>
                <a:lnTo>
                  <a:pt x="256254" y="73164"/>
                </a:lnTo>
                <a:lnTo>
                  <a:pt x="245986" y="33789"/>
                </a:lnTo>
                <a:lnTo>
                  <a:pt x="238832" y="21197"/>
                </a:lnTo>
                <a:lnTo>
                  <a:pt x="227425" y="10394"/>
                </a:lnTo>
                <a:lnTo>
                  <a:pt x="212360" y="2842"/>
                </a:lnTo>
                <a:lnTo>
                  <a:pt x="194233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0428261" y="6431408"/>
            <a:ext cx="1162685" cy="226695"/>
            <a:chOff x="10428261" y="6431408"/>
            <a:chExt cx="1162685" cy="226695"/>
          </a:xfrm>
        </p:grpSpPr>
        <p:sp>
          <p:nvSpPr>
            <p:cNvPr id="11" name="object 11"/>
            <p:cNvSpPr/>
            <p:nvPr/>
          </p:nvSpPr>
          <p:spPr>
            <a:xfrm>
              <a:off x="11011049" y="6431408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07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42" y="209490"/>
                  </a:lnTo>
                  <a:lnTo>
                    <a:pt x="299380" y="168800"/>
                  </a:lnTo>
                  <a:lnTo>
                    <a:pt x="299486" y="167986"/>
                  </a:lnTo>
                  <a:lnTo>
                    <a:pt x="89195" y="167986"/>
                  </a:lnTo>
                  <a:lnTo>
                    <a:pt x="84191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195" y="58651"/>
                  </a:lnTo>
                  <a:lnTo>
                    <a:pt x="299500" y="58651"/>
                  </a:lnTo>
                  <a:lnTo>
                    <a:pt x="299380" y="57838"/>
                  </a:lnTo>
                  <a:lnTo>
                    <a:pt x="292267" y="35609"/>
                  </a:lnTo>
                  <a:lnTo>
                    <a:pt x="280133" y="17192"/>
                  </a:lnTo>
                  <a:lnTo>
                    <a:pt x="263179" y="4639"/>
                  </a:lnTo>
                  <a:lnTo>
                    <a:pt x="241607" y="0"/>
                  </a:lnTo>
                  <a:close/>
                </a:path>
                <a:path w="304800" h="226695">
                  <a:moveTo>
                    <a:pt x="299500" y="58651"/>
                  </a:moveTo>
                  <a:lnTo>
                    <a:pt x="216169" y="58651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6"/>
                  </a:lnTo>
                  <a:lnTo>
                    <a:pt x="299486" y="167986"/>
                  </a:lnTo>
                  <a:lnTo>
                    <a:pt x="303361" y="138417"/>
                  </a:lnTo>
                  <a:lnTo>
                    <a:pt x="304527" y="109895"/>
                  </a:lnTo>
                  <a:lnTo>
                    <a:pt x="303121" y="83108"/>
                  </a:lnTo>
                  <a:lnTo>
                    <a:pt x="299500" y="58651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38988" y="6431408"/>
              <a:ext cx="251933" cy="22665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428262" y="6431419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44"/>
                  </a:moveTo>
                  <a:lnTo>
                    <a:pt x="166636" y="110426"/>
                  </a:lnTo>
                  <a:lnTo>
                    <a:pt x="257416" y="0"/>
                  </a:lnTo>
                  <a:lnTo>
                    <a:pt x="165811" y="0"/>
                  </a:lnTo>
                  <a:lnTo>
                    <a:pt x="103708" y="86093"/>
                  </a:lnTo>
                  <a:lnTo>
                    <a:pt x="75285" y="86093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44"/>
                  </a:lnTo>
                  <a:lnTo>
                    <a:pt x="75285" y="226644"/>
                  </a:lnTo>
                  <a:lnTo>
                    <a:pt x="75285" y="140601"/>
                  </a:lnTo>
                  <a:lnTo>
                    <a:pt x="103708" y="140601"/>
                  </a:lnTo>
                  <a:lnTo>
                    <a:pt x="174764" y="226644"/>
                  </a:lnTo>
                  <a:lnTo>
                    <a:pt x="271538" y="226644"/>
                  </a:lnTo>
                  <a:close/>
                </a:path>
                <a:path w="563245" h="226695">
                  <a:moveTo>
                    <a:pt x="562838" y="76339"/>
                  </a:moveTo>
                  <a:lnTo>
                    <a:pt x="559193" y="58648"/>
                  </a:lnTo>
                  <a:lnTo>
                    <a:pt x="556691" y="46456"/>
                  </a:lnTo>
                  <a:lnTo>
                    <a:pt x="540105" y="22212"/>
                  </a:lnTo>
                  <a:lnTo>
                    <a:pt x="515785" y="5943"/>
                  </a:lnTo>
                  <a:lnTo>
                    <a:pt x="491032" y="927"/>
                  </a:lnTo>
                  <a:lnTo>
                    <a:pt x="491032" y="65633"/>
                  </a:lnTo>
                  <a:lnTo>
                    <a:pt x="491032" y="88061"/>
                  </a:lnTo>
                  <a:lnTo>
                    <a:pt x="481088" y="93764"/>
                  </a:lnTo>
                  <a:lnTo>
                    <a:pt x="366382" y="93764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33"/>
                  </a:lnTo>
                  <a:lnTo>
                    <a:pt x="491032" y="927"/>
                  </a:lnTo>
                  <a:lnTo>
                    <a:pt x="486473" y="0"/>
                  </a:lnTo>
                  <a:lnTo>
                    <a:pt x="295630" y="0"/>
                  </a:lnTo>
                  <a:lnTo>
                    <a:pt x="295630" y="226644"/>
                  </a:lnTo>
                  <a:lnTo>
                    <a:pt x="366382" y="226644"/>
                  </a:lnTo>
                  <a:lnTo>
                    <a:pt x="366382" y="152438"/>
                  </a:lnTo>
                  <a:lnTo>
                    <a:pt x="486473" y="152438"/>
                  </a:lnTo>
                  <a:lnTo>
                    <a:pt x="516991" y="145999"/>
                  </a:lnTo>
                  <a:lnTo>
                    <a:pt x="541172" y="128905"/>
                  </a:lnTo>
                  <a:lnTo>
                    <a:pt x="557098" y="104559"/>
                  </a:lnTo>
                  <a:lnTo>
                    <a:pt x="559295" y="93764"/>
                  </a:lnTo>
                  <a:lnTo>
                    <a:pt x="562838" y="76339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2172353" y="6431826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64" y="0"/>
                </a:moveTo>
                <a:lnTo>
                  <a:pt x="210516" y="15710"/>
                </a:lnTo>
                <a:lnTo>
                  <a:pt x="149186" y="152398"/>
                </a:lnTo>
                <a:lnTo>
                  <a:pt x="98272" y="33289"/>
                </a:lnTo>
                <a:lnTo>
                  <a:pt x="91787" y="20769"/>
                </a:lnTo>
                <a:lnTo>
                  <a:pt x="82316" y="10139"/>
                </a:lnTo>
                <a:lnTo>
                  <a:pt x="68295" y="2761"/>
                </a:lnTo>
                <a:lnTo>
                  <a:pt x="48158" y="0"/>
                </a:lnTo>
                <a:lnTo>
                  <a:pt x="28112" y="2697"/>
                </a:lnTo>
                <a:lnTo>
                  <a:pt x="12949" y="10429"/>
                </a:lnTo>
                <a:lnTo>
                  <a:pt x="3351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41" y="102384"/>
                </a:lnTo>
                <a:lnTo>
                  <a:pt x="106133" y="197172"/>
                </a:lnTo>
                <a:lnTo>
                  <a:pt x="110969" y="207428"/>
                </a:lnTo>
                <a:lnTo>
                  <a:pt x="118587" y="217710"/>
                </a:lnTo>
                <a:lnTo>
                  <a:pt x="130742" y="225631"/>
                </a:lnTo>
                <a:lnTo>
                  <a:pt x="149186" y="228801"/>
                </a:lnTo>
                <a:lnTo>
                  <a:pt x="166560" y="226111"/>
                </a:lnTo>
                <a:lnTo>
                  <a:pt x="178487" y="218990"/>
                </a:lnTo>
                <a:lnTo>
                  <a:pt x="186511" y="208868"/>
                </a:lnTo>
                <a:lnTo>
                  <a:pt x="192176" y="197172"/>
                </a:lnTo>
                <a:lnTo>
                  <a:pt x="232448" y="101790"/>
                </a:lnTo>
                <a:lnTo>
                  <a:pt x="231406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4" y="22658"/>
                </a:lnTo>
                <a:lnTo>
                  <a:pt x="285340" y="10429"/>
                </a:lnTo>
                <a:lnTo>
                  <a:pt x="270188" y="2697"/>
                </a:lnTo>
                <a:lnTo>
                  <a:pt x="250164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1602389" y="6428745"/>
            <a:ext cx="532765" cy="232410"/>
            <a:chOff x="11602389" y="6428745"/>
            <a:chExt cx="532765" cy="232410"/>
          </a:xfrm>
        </p:grpSpPr>
        <p:sp>
          <p:nvSpPr>
            <p:cNvPr id="16" name="object 16"/>
            <p:cNvSpPr/>
            <p:nvPr/>
          </p:nvSpPr>
          <p:spPr>
            <a:xfrm>
              <a:off x="11602389" y="6431671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59" y="0"/>
                  </a:moveTo>
                  <a:lnTo>
                    <a:pt x="180301" y="0"/>
                  </a:lnTo>
                  <a:lnTo>
                    <a:pt x="131775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9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75" y="159617"/>
                  </a:lnTo>
                  <a:lnTo>
                    <a:pt x="182714" y="226580"/>
                  </a:lnTo>
                  <a:lnTo>
                    <a:pt x="263474" y="226580"/>
                  </a:lnTo>
                  <a:lnTo>
                    <a:pt x="171005" y="111888"/>
                  </a:lnTo>
                  <a:lnTo>
                    <a:pt x="260959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87161" y="6428745"/>
              <a:ext cx="247599" cy="232408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0136022" y="6870313"/>
            <a:ext cx="376555" cy="69215"/>
            <a:chOff x="10136022" y="6870313"/>
            <a:chExt cx="376555" cy="69215"/>
          </a:xfrm>
        </p:grpSpPr>
        <p:sp>
          <p:nvSpPr>
            <p:cNvPr id="19" name="object 19"/>
            <p:cNvSpPr/>
            <p:nvPr/>
          </p:nvSpPr>
          <p:spPr>
            <a:xfrm>
              <a:off x="10136022" y="6870319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57" y="0"/>
                  </a:lnTo>
                  <a:lnTo>
                    <a:pt x="3759" y="1320"/>
                  </a:lnTo>
                  <a:lnTo>
                    <a:pt x="88" y="4927"/>
                  </a:lnTo>
                  <a:lnTo>
                    <a:pt x="0" y="7391"/>
                  </a:lnTo>
                  <a:lnTo>
                    <a:pt x="0" y="68922"/>
                  </a:lnTo>
                  <a:lnTo>
                    <a:pt x="12954" y="68922"/>
                  </a:lnTo>
                  <a:lnTo>
                    <a:pt x="12954" y="12166"/>
                  </a:lnTo>
                  <a:lnTo>
                    <a:pt x="14452" y="10223"/>
                  </a:lnTo>
                  <a:lnTo>
                    <a:pt x="16637" y="10375"/>
                  </a:lnTo>
                  <a:lnTo>
                    <a:pt x="55168" y="10375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201" y="14947"/>
                  </a:moveTo>
                  <a:lnTo>
                    <a:pt x="160870" y="10223"/>
                  </a:lnTo>
                  <a:lnTo>
                    <a:pt x="160769" y="8674"/>
                  </a:lnTo>
                  <a:lnTo>
                    <a:pt x="156057" y="4216"/>
                  </a:lnTo>
                  <a:lnTo>
                    <a:pt x="151841" y="0"/>
                  </a:lnTo>
                  <a:lnTo>
                    <a:pt x="147866" y="0"/>
                  </a:lnTo>
                  <a:lnTo>
                    <a:pt x="147866" y="19126"/>
                  </a:lnTo>
                  <a:lnTo>
                    <a:pt x="147866" y="24866"/>
                  </a:lnTo>
                  <a:lnTo>
                    <a:pt x="147662" y="29286"/>
                  </a:lnTo>
                  <a:lnTo>
                    <a:pt x="145618" y="31559"/>
                  </a:lnTo>
                  <a:lnTo>
                    <a:pt x="143357" y="34175"/>
                  </a:lnTo>
                  <a:lnTo>
                    <a:pt x="112445" y="34175"/>
                  </a:lnTo>
                  <a:lnTo>
                    <a:pt x="112445" y="12166"/>
                  </a:lnTo>
                  <a:lnTo>
                    <a:pt x="113296" y="11239"/>
                  </a:lnTo>
                  <a:lnTo>
                    <a:pt x="114325" y="10223"/>
                  </a:lnTo>
                  <a:lnTo>
                    <a:pt x="115455" y="10375"/>
                  </a:lnTo>
                  <a:lnTo>
                    <a:pt x="139484" y="10375"/>
                  </a:lnTo>
                  <a:lnTo>
                    <a:pt x="143167" y="10452"/>
                  </a:lnTo>
                  <a:lnTo>
                    <a:pt x="145427" y="12674"/>
                  </a:lnTo>
                  <a:lnTo>
                    <a:pt x="147586" y="14947"/>
                  </a:lnTo>
                  <a:lnTo>
                    <a:pt x="147866" y="19126"/>
                  </a:lnTo>
                  <a:lnTo>
                    <a:pt x="147866" y="0"/>
                  </a:lnTo>
                  <a:lnTo>
                    <a:pt x="107276" y="0"/>
                  </a:lnTo>
                  <a:lnTo>
                    <a:pt x="104127" y="393"/>
                  </a:lnTo>
                  <a:lnTo>
                    <a:pt x="101828" y="2679"/>
                  </a:lnTo>
                  <a:lnTo>
                    <a:pt x="99428" y="5041"/>
                  </a:lnTo>
                  <a:lnTo>
                    <a:pt x="99428" y="68922"/>
                  </a:lnTo>
                  <a:lnTo>
                    <a:pt x="112445" y="68922"/>
                  </a:lnTo>
                  <a:lnTo>
                    <a:pt x="112445" y="44488"/>
                  </a:lnTo>
                  <a:lnTo>
                    <a:pt x="148742" y="44488"/>
                  </a:lnTo>
                  <a:lnTo>
                    <a:pt x="152666" y="43243"/>
                  </a:lnTo>
                  <a:lnTo>
                    <a:pt x="155232" y="41224"/>
                  </a:lnTo>
                  <a:lnTo>
                    <a:pt x="160642" y="36753"/>
                  </a:lnTo>
                  <a:lnTo>
                    <a:pt x="160832" y="34175"/>
                  </a:lnTo>
                  <a:lnTo>
                    <a:pt x="161201" y="29286"/>
                  </a:lnTo>
                  <a:lnTo>
                    <a:pt x="161201" y="14947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36669" y="6870313"/>
              <a:ext cx="71234" cy="6891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451134" y="6870313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55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84" y="11936"/>
                  </a:lnTo>
                  <a:lnTo>
                    <a:pt x="14782" y="10223"/>
                  </a:lnTo>
                  <a:lnTo>
                    <a:pt x="15963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10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10" y="13506"/>
                  </a:lnTo>
                  <a:lnTo>
                    <a:pt x="48310" y="68917"/>
                  </a:lnTo>
                  <a:lnTo>
                    <a:pt x="61353" y="68917"/>
                  </a:lnTo>
                  <a:lnTo>
                    <a:pt x="61353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0563656" y="6869572"/>
            <a:ext cx="178435" cy="69850"/>
            <a:chOff x="10563656" y="6869572"/>
            <a:chExt cx="178435" cy="69850"/>
          </a:xfrm>
        </p:grpSpPr>
        <p:sp>
          <p:nvSpPr>
            <p:cNvPr id="23" name="object 23"/>
            <p:cNvSpPr/>
            <p:nvPr/>
          </p:nvSpPr>
          <p:spPr>
            <a:xfrm>
              <a:off x="10563656" y="6870313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09" y="0"/>
                  </a:moveTo>
                  <a:lnTo>
                    <a:pt x="10363" y="0"/>
                  </a:lnTo>
                  <a:lnTo>
                    <a:pt x="4965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38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59" y="10223"/>
                  </a:lnTo>
                  <a:lnTo>
                    <a:pt x="47485" y="11242"/>
                  </a:lnTo>
                  <a:lnTo>
                    <a:pt x="48463" y="12164"/>
                  </a:lnTo>
                  <a:lnTo>
                    <a:pt x="48285" y="13506"/>
                  </a:lnTo>
                  <a:lnTo>
                    <a:pt x="48285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64" y="96"/>
                  </a:lnTo>
                  <a:lnTo>
                    <a:pt x="53809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67288" y="6869572"/>
              <a:ext cx="74587" cy="69659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0908766" y="6869572"/>
            <a:ext cx="173355" cy="70485"/>
            <a:chOff x="10908766" y="6869572"/>
            <a:chExt cx="173355" cy="70485"/>
          </a:xfrm>
        </p:grpSpPr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08766" y="6870313"/>
              <a:ext cx="65887" cy="6891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11165" y="6869572"/>
              <a:ext cx="70549" cy="70448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30915" y="6869572"/>
            <a:ext cx="85864" cy="70448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11267884" y="6869572"/>
            <a:ext cx="282575" cy="69850"/>
            <a:chOff x="11267884" y="6869572"/>
            <a:chExt cx="282575" cy="69850"/>
          </a:xfrm>
        </p:grpSpPr>
        <p:sp>
          <p:nvSpPr>
            <p:cNvPr id="30" name="object 30"/>
            <p:cNvSpPr/>
            <p:nvPr/>
          </p:nvSpPr>
          <p:spPr>
            <a:xfrm>
              <a:off x="11267884" y="6870313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4504"/>
                  </a:lnTo>
                  <a:lnTo>
                    <a:pt x="13207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38" y="10370"/>
                  </a:lnTo>
                  <a:lnTo>
                    <a:pt x="17106" y="10370"/>
                  </a:lnTo>
                  <a:lnTo>
                    <a:pt x="44361" y="10370"/>
                  </a:lnTo>
                  <a:lnTo>
                    <a:pt x="46659" y="10223"/>
                  </a:lnTo>
                  <a:lnTo>
                    <a:pt x="48425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28" y="68917"/>
                  </a:lnTo>
                  <a:lnTo>
                    <a:pt x="61328" y="7044"/>
                  </a:lnTo>
                  <a:lnTo>
                    <a:pt x="60883" y="4556"/>
                  </a:lnTo>
                  <a:lnTo>
                    <a:pt x="58902" y="2443"/>
                  </a:lnTo>
                  <a:lnTo>
                    <a:pt x="56489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71490" y="6869572"/>
              <a:ext cx="74650" cy="6965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1488419" y="6870313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60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66" y="28291"/>
                  </a:lnTo>
                  <a:lnTo>
                    <a:pt x="12966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66" y="68917"/>
                  </a:lnTo>
                  <a:lnTo>
                    <a:pt x="12966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60" y="68917"/>
                  </a:lnTo>
                  <a:lnTo>
                    <a:pt x="61760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601374" y="6869572"/>
            <a:ext cx="65468" cy="7044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718111" y="6854704"/>
            <a:ext cx="65481" cy="8531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11957354" y="6870313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48" y="0"/>
                </a:moveTo>
                <a:lnTo>
                  <a:pt x="977" y="0"/>
                </a:lnTo>
                <a:lnTo>
                  <a:pt x="977" y="10370"/>
                </a:lnTo>
                <a:lnTo>
                  <a:pt x="31927" y="10370"/>
                </a:lnTo>
                <a:lnTo>
                  <a:pt x="36398" y="12448"/>
                </a:lnTo>
                <a:lnTo>
                  <a:pt x="43027" y="18784"/>
                </a:lnTo>
                <a:lnTo>
                  <a:pt x="44018" y="23950"/>
                </a:lnTo>
                <a:lnTo>
                  <a:pt x="44323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3" y="39034"/>
                </a:lnTo>
                <a:lnTo>
                  <a:pt x="44208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54" y="58635"/>
                </a:lnTo>
                <a:lnTo>
                  <a:pt x="0" y="58635"/>
                </a:lnTo>
                <a:lnTo>
                  <a:pt x="0" y="68917"/>
                </a:lnTo>
                <a:lnTo>
                  <a:pt x="34899" y="68917"/>
                </a:lnTo>
                <a:lnTo>
                  <a:pt x="43027" y="67881"/>
                </a:lnTo>
                <a:lnTo>
                  <a:pt x="57696" y="33897"/>
                </a:lnTo>
                <a:lnTo>
                  <a:pt x="57484" y="26738"/>
                </a:lnTo>
                <a:lnTo>
                  <a:pt x="56502" y="19580"/>
                </a:lnTo>
                <a:lnTo>
                  <a:pt x="54224" y="12867"/>
                </a:lnTo>
                <a:lnTo>
                  <a:pt x="50126" y="7044"/>
                </a:lnTo>
                <a:lnTo>
                  <a:pt x="43408" y="506"/>
                </a:lnTo>
                <a:lnTo>
                  <a:pt x="3404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12064250" y="6870313"/>
            <a:ext cx="168275" cy="69215"/>
            <a:chOff x="12064250" y="6870313"/>
            <a:chExt cx="168275" cy="69215"/>
          </a:xfrm>
        </p:grpSpPr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064250" y="6870313"/>
              <a:ext cx="65862" cy="6891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2170536" y="6870313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50" y="44488"/>
                  </a:lnTo>
                  <a:lnTo>
                    <a:pt x="53251" y="43246"/>
                  </a:lnTo>
                  <a:lnTo>
                    <a:pt x="55765" y="41222"/>
                  </a:lnTo>
                  <a:lnTo>
                    <a:pt x="61137" y="36755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04" y="11242"/>
                  </a:lnTo>
                  <a:lnTo>
                    <a:pt x="14808" y="10223"/>
                  </a:lnTo>
                  <a:lnTo>
                    <a:pt x="61350" y="10223"/>
                  </a:lnTo>
                  <a:lnTo>
                    <a:pt x="61239" y="8675"/>
                  </a:lnTo>
                  <a:lnTo>
                    <a:pt x="56515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50" y="10223"/>
                  </a:moveTo>
                  <a:lnTo>
                    <a:pt x="14808" y="10223"/>
                  </a:lnTo>
                  <a:lnTo>
                    <a:pt x="16014" y="10370"/>
                  </a:lnTo>
                  <a:lnTo>
                    <a:pt x="39992" y="10370"/>
                  </a:lnTo>
                  <a:lnTo>
                    <a:pt x="43611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87" y="19119"/>
                  </a:lnTo>
                  <a:lnTo>
                    <a:pt x="48387" y="24865"/>
                  </a:lnTo>
                  <a:lnTo>
                    <a:pt x="48171" y="29282"/>
                  </a:lnTo>
                  <a:lnTo>
                    <a:pt x="46101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87" y="14942"/>
                  </a:lnTo>
                  <a:lnTo>
                    <a:pt x="6135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object 3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2279665" y="6869572"/>
            <a:ext cx="70512" cy="70448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12397409" y="6870313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896" y="0"/>
                </a:moveTo>
                <a:lnTo>
                  <a:pt x="24295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79" y="68917"/>
                </a:lnTo>
                <a:lnTo>
                  <a:pt x="57975" y="68917"/>
                </a:lnTo>
                <a:lnTo>
                  <a:pt x="57975" y="58635"/>
                </a:lnTo>
                <a:lnTo>
                  <a:pt x="26479" y="58635"/>
                </a:lnTo>
                <a:lnTo>
                  <a:pt x="20129" y="57383"/>
                </a:lnTo>
                <a:lnTo>
                  <a:pt x="15240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25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896" y="10370"/>
                </a:lnTo>
                <a:lnTo>
                  <a:pt x="5689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10136022" y="6705882"/>
            <a:ext cx="2334895" cy="111760"/>
            <a:chOff x="10136022" y="6705882"/>
            <a:chExt cx="2334895" cy="111760"/>
          </a:xfrm>
        </p:grpSpPr>
        <p:sp>
          <p:nvSpPr>
            <p:cNvPr id="42" name="object 42"/>
            <p:cNvSpPr/>
            <p:nvPr/>
          </p:nvSpPr>
          <p:spPr>
            <a:xfrm>
              <a:off x="10136022" y="6705882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13986" y="6723627"/>
              <a:ext cx="104432" cy="7049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748810" y="6723627"/>
              <a:ext cx="104406" cy="7049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883607" y="6723627"/>
              <a:ext cx="104419" cy="7049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1027258" y="6724484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14" y="56134"/>
                  </a:moveTo>
                  <a:lnTo>
                    <a:pt x="0" y="56134"/>
                  </a:lnTo>
                  <a:lnTo>
                    <a:pt x="0" y="68859"/>
                  </a:lnTo>
                  <a:lnTo>
                    <a:pt x="12014" y="68859"/>
                  </a:lnTo>
                  <a:lnTo>
                    <a:pt x="12014" y="56134"/>
                  </a:lnTo>
                  <a:close/>
                </a:path>
                <a:path w="216534" h="69215">
                  <a:moveTo>
                    <a:pt x="115366" y="58508"/>
                  </a:moveTo>
                  <a:lnTo>
                    <a:pt x="76504" y="58508"/>
                  </a:lnTo>
                  <a:lnTo>
                    <a:pt x="74891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31" y="38849"/>
                  </a:lnTo>
                  <a:lnTo>
                    <a:pt x="113931" y="28511"/>
                  </a:lnTo>
                  <a:lnTo>
                    <a:pt x="73126" y="28511"/>
                  </a:lnTo>
                  <a:lnTo>
                    <a:pt x="73126" y="12293"/>
                  </a:lnTo>
                  <a:lnTo>
                    <a:pt x="75209" y="10426"/>
                  </a:lnTo>
                  <a:lnTo>
                    <a:pt x="76644" y="10261"/>
                  </a:lnTo>
                  <a:lnTo>
                    <a:pt x="114985" y="10261"/>
                  </a:lnTo>
                  <a:lnTo>
                    <a:pt x="114985" y="0"/>
                  </a:lnTo>
                  <a:lnTo>
                    <a:pt x="70777" y="0"/>
                  </a:lnTo>
                  <a:lnTo>
                    <a:pt x="64757" y="152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299" y="64414"/>
                  </a:lnTo>
                  <a:lnTo>
                    <a:pt x="64922" y="68859"/>
                  </a:lnTo>
                  <a:lnTo>
                    <a:pt x="70586" y="68859"/>
                  </a:lnTo>
                  <a:lnTo>
                    <a:pt x="115366" y="68859"/>
                  </a:lnTo>
                  <a:lnTo>
                    <a:pt x="115366" y="58508"/>
                  </a:lnTo>
                  <a:close/>
                </a:path>
                <a:path w="216534" h="69215">
                  <a:moveTo>
                    <a:pt x="216484" y="58508"/>
                  </a:moveTo>
                  <a:lnTo>
                    <a:pt x="185013" y="58508"/>
                  </a:lnTo>
                  <a:lnTo>
                    <a:pt x="178765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42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61"/>
                  </a:lnTo>
                  <a:lnTo>
                    <a:pt x="215430" y="10261"/>
                  </a:lnTo>
                  <a:lnTo>
                    <a:pt x="215430" y="0"/>
                  </a:lnTo>
                  <a:lnTo>
                    <a:pt x="182803" y="0"/>
                  </a:lnTo>
                  <a:lnTo>
                    <a:pt x="172059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59"/>
                  </a:lnTo>
                  <a:lnTo>
                    <a:pt x="187477" y="68859"/>
                  </a:lnTo>
                  <a:lnTo>
                    <a:pt x="216484" y="68859"/>
                  </a:lnTo>
                  <a:lnTo>
                    <a:pt x="216484" y="585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287047" y="6723627"/>
              <a:ext cx="70587" cy="7049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403889" y="6724484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68" y="0"/>
                  </a:lnTo>
                  <a:lnTo>
                    <a:pt x="48768" y="28232"/>
                  </a:lnTo>
                  <a:lnTo>
                    <a:pt x="12954" y="28232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59"/>
                  </a:lnTo>
                  <a:lnTo>
                    <a:pt x="12954" y="68859"/>
                  </a:lnTo>
                  <a:lnTo>
                    <a:pt x="12954" y="38531"/>
                  </a:lnTo>
                  <a:lnTo>
                    <a:pt x="48768" y="38531"/>
                  </a:lnTo>
                  <a:lnTo>
                    <a:pt x="48768" y="68859"/>
                  </a:lnTo>
                  <a:lnTo>
                    <a:pt x="61747" y="68859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34" y="0"/>
                  </a:moveTo>
                  <a:lnTo>
                    <a:pt x="109905" y="0"/>
                  </a:lnTo>
                  <a:lnTo>
                    <a:pt x="109905" y="68859"/>
                  </a:lnTo>
                  <a:lnTo>
                    <a:pt x="122834" y="68859"/>
                  </a:lnTo>
                  <a:lnTo>
                    <a:pt x="1228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574868" y="6723627"/>
              <a:ext cx="85813" cy="7049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1708803" y="6724484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34"/>
                  </a:moveTo>
                  <a:lnTo>
                    <a:pt x="0" y="56134"/>
                  </a:lnTo>
                  <a:lnTo>
                    <a:pt x="0" y="68859"/>
                  </a:lnTo>
                  <a:lnTo>
                    <a:pt x="11988" y="68859"/>
                  </a:lnTo>
                  <a:lnTo>
                    <a:pt x="11988" y="56134"/>
                  </a:lnTo>
                  <a:close/>
                </a:path>
                <a:path w="228600" h="69850">
                  <a:moveTo>
                    <a:pt x="123494" y="68859"/>
                  </a:moveTo>
                  <a:lnTo>
                    <a:pt x="97307" y="44551"/>
                  </a:lnTo>
                  <a:lnTo>
                    <a:pt x="97307" y="44030"/>
                  </a:lnTo>
                  <a:lnTo>
                    <a:pt x="114020" y="44030"/>
                  </a:lnTo>
                  <a:lnTo>
                    <a:pt x="117309" y="40271"/>
                  </a:lnTo>
                  <a:lnTo>
                    <a:pt x="121945" y="31813"/>
                  </a:lnTo>
                  <a:lnTo>
                    <a:pt x="122034" y="26428"/>
                  </a:lnTo>
                  <a:lnTo>
                    <a:pt x="121945" y="10972"/>
                  </a:lnTo>
                  <a:lnTo>
                    <a:pt x="118630" y="6273"/>
                  </a:lnTo>
                  <a:lnTo>
                    <a:pt x="114630" y="228"/>
                  </a:lnTo>
                  <a:lnTo>
                    <a:pt x="108686" y="0"/>
                  </a:lnTo>
                  <a:lnTo>
                    <a:pt x="68656" y="0"/>
                  </a:lnTo>
                  <a:lnTo>
                    <a:pt x="65366" y="317"/>
                  </a:lnTo>
                  <a:lnTo>
                    <a:pt x="60210" y="5346"/>
                  </a:lnTo>
                  <a:lnTo>
                    <a:pt x="60121" y="11645"/>
                  </a:lnTo>
                  <a:lnTo>
                    <a:pt x="60121" y="68859"/>
                  </a:lnTo>
                  <a:lnTo>
                    <a:pt x="73050" y="68859"/>
                  </a:lnTo>
                  <a:lnTo>
                    <a:pt x="73050" y="12560"/>
                  </a:lnTo>
                  <a:lnTo>
                    <a:pt x="75514" y="10426"/>
                  </a:lnTo>
                  <a:lnTo>
                    <a:pt x="76555" y="10261"/>
                  </a:lnTo>
                  <a:lnTo>
                    <a:pt x="104203" y="10261"/>
                  </a:lnTo>
                  <a:lnTo>
                    <a:pt x="106197" y="12407"/>
                  </a:lnTo>
                  <a:lnTo>
                    <a:pt x="107632" y="13690"/>
                  </a:lnTo>
                  <a:lnTo>
                    <a:pt x="108686" y="16510"/>
                  </a:lnTo>
                  <a:lnTo>
                    <a:pt x="108686" y="21920"/>
                  </a:lnTo>
                  <a:lnTo>
                    <a:pt x="108496" y="29146"/>
                  </a:lnTo>
                  <a:lnTo>
                    <a:pt x="105371" y="34099"/>
                  </a:lnTo>
                  <a:lnTo>
                    <a:pt x="102336" y="34378"/>
                  </a:lnTo>
                  <a:lnTo>
                    <a:pt x="83324" y="34378"/>
                  </a:lnTo>
                  <a:lnTo>
                    <a:pt x="81254" y="36385"/>
                  </a:lnTo>
                  <a:lnTo>
                    <a:pt x="81254" y="42684"/>
                  </a:lnTo>
                  <a:lnTo>
                    <a:pt x="83134" y="45097"/>
                  </a:lnTo>
                  <a:lnTo>
                    <a:pt x="107137" y="68859"/>
                  </a:lnTo>
                  <a:lnTo>
                    <a:pt x="123494" y="68859"/>
                  </a:lnTo>
                  <a:close/>
                </a:path>
                <a:path w="228600" h="69850">
                  <a:moveTo>
                    <a:pt x="228473" y="0"/>
                  </a:moveTo>
                  <a:lnTo>
                    <a:pt x="215468" y="0"/>
                  </a:lnTo>
                  <a:lnTo>
                    <a:pt x="215468" y="42875"/>
                  </a:lnTo>
                  <a:lnTo>
                    <a:pt x="215379" y="51447"/>
                  </a:lnTo>
                  <a:lnTo>
                    <a:pt x="212255" y="54876"/>
                  </a:lnTo>
                  <a:lnTo>
                    <a:pt x="208635" y="58788"/>
                  </a:lnTo>
                  <a:lnTo>
                    <a:pt x="202260" y="59283"/>
                  </a:lnTo>
                  <a:lnTo>
                    <a:pt x="194500" y="59283"/>
                  </a:lnTo>
                  <a:lnTo>
                    <a:pt x="188607" y="58788"/>
                  </a:lnTo>
                  <a:lnTo>
                    <a:pt x="181711" y="51333"/>
                  </a:lnTo>
                  <a:lnTo>
                    <a:pt x="181648" y="0"/>
                  </a:lnTo>
                  <a:lnTo>
                    <a:pt x="168668" y="0"/>
                  </a:lnTo>
                  <a:lnTo>
                    <a:pt x="168668" y="50444"/>
                  </a:lnTo>
                  <a:lnTo>
                    <a:pt x="169405" y="56921"/>
                  </a:lnTo>
                  <a:lnTo>
                    <a:pt x="181521" y="69342"/>
                  </a:lnTo>
                  <a:lnTo>
                    <a:pt x="192239" y="69646"/>
                  </a:lnTo>
                  <a:lnTo>
                    <a:pt x="204825" y="69646"/>
                  </a:lnTo>
                  <a:lnTo>
                    <a:pt x="215544" y="69342"/>
                  </a:lnTo>
                  <a:lnTo>
                    <a:pt x="227711" y="56921"/>
                  </a:lnTo>
                  <a:lnTo>
                    <a:pt x="228473" y="50444"/>
                  </a:lnTo>
                  <a:lnTo>
                    <a:pt x="2284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748014" y="569429"/>
            <a:ext cx="468630" cy="532130"/>
            <a:chOff x="748014" y="569429"/>
            <a:chExt cx="468630" cy="532130"/>
          </a:xfrm>
        </p:grpSpPr>
        <p:sp>
          <p:nvSpPr>
            <p:cNvPr id="52" name="object 52"/>
            <p:cNvSpPr/>
            <p:nvPr/>
          </p:nvSpPr>
          <p:spPr>
            <a:xfrm>
              <a:off x="748014" y="633514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33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48014" y="63350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48014" y="569429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33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55277" y="684364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10"/>
                  </a:moveTo>
                  <a:lnTo>
                    <a:pt x="158118" y="161010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10"/>
                  </a:lnTo>
                  <a:close/>
                </a:path>
                <a:path w="276225" h="243840">
                  <a:moveTo>
                    <a:pt x="42537" y="208305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798"/>
                  </a:lnTo>
                  <a:lnTo>
                    <a:pt x="59432" y="242798"/>
                  </a:lnTo>
                  <a:lnTo>
                    <a:pt x="94244" y="236577"/>
                  </a:lnTo>
                  <a:lnTo>
                    <a:pt x="123739" y="219373"/>
                  </a:lnTo>
                  <a:lnTo>
                    <a:pt x="131364" y="210350"/>
                  </a:lnTo>
                  <a:lnTo>
                    <a:pt x="53661" y="210350"/>
                  </a:lnTo>
                  <a:lnTo>
                    <a:pt x="47943" y="209816"/>
                  </a:lnTo>
                  <a:lnTo>
                    <a:pt x="42537" y="208305"/>
                  </a:lnTo>
                  <a:close/>
                </a:path>
                <a:path w="276225" h="243840">
                  <a:moveTo>
                    <a:pt x="275344" y="151917"/>
                  </a:moveTo>
                  <a:lnTo>
                    <a:pt x="126787" y="151917"/>
                  </a:lnTo>
                  <a:lnTo>
                    <a:pt x="126024" y="157124"/>
                  </a:lnTo>
                  <a:lnTo>
                    <a:pt x="124735" y="162140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1"/>
                  </a:lnTo>
                  <a:lnTo>
                    <a:pt x="98225" y="198186"/>
                  </a:lnTo>
                  <a:lnTo>
                    <a:pt x="80088" y="207144"/>
                  </a:lnTo>
                  <a:lnTo>
                    <a:pt x="59438" y="210350"/>
                  </a:lnTo>
                  <a:lnTo>
                    <a:pt x="131364" y="210350"/>
                  </a:lnTo>
                  <a:lnTo>
                    <a:pt x="145657" y="193435"/>
                  </a:lnTo>
                  <a:lnTo>
                    <a:pt x="157744" y="161010"/>
                  </a:lnTo>
                  <a:lnTo>
                    <a:pt x="274049" y="161010"/>
                  </a:lnTo>
                  <a:lnTo>
                    <a:pt x="275150" y="155079"/>
                  </a:lnTo>
                  <a:lnTo>
                    <a:pt x="275344" y="151917"/>
                  </a:lnTo>
                  <a:close/>
                </a:path>
                <a:path w="276225" h="243840">
                  <a:moveTo>
                    <a:pt x="117661" y="151917"/>
                  </a:moveTo>
                  <a:lnTo>
                    <a:pt x="993" y="151917"/>
                  </a:lnTo>
                  <a:lnTo>
                    <a:pt x="1187" y="153593"/>
                  </a:lnTo>
                  <a:lnTo>
                    <a:pt x="1950" y="156730"/>
                  </a:lnTo>
                  <a:lnTo>
                    <a:pt x="1744" y="156730"/>
                  </a:lnTo>
                  <a:lnTo>
                    <a:pt x="9475" y="174526"/>
                  </a:lnTo>
                  <a:lnTo>
                    <a:pt x="22403" y="188701"/>
                  </a:lnTo>
                  <a:lnTo>
                    <a:pt x="39329" y="198073"/>
                  </a:lnTo>
                  <a:lnTo>
                    <a:pt x="59057" y="201460"/>
                  </a:lnTo>
                  <a:lnTo>
                    <a:pt x="77778" y="198424"/>
                  </a:lnTo>
                  <a:lnTo>
                    <a:pt x="90546" y="191808"/>
                  </a:lnTo>
                  <a:lnTo>
                    <a:pt x="59057" y="191808"/>
                  </a:lnTo>
                  <a:lnTo>
                    <a:pt x="44388" y="189528"/>
                  </a:lnTo>
                  <a:lnTo>
                    <a:pt x="31461" y="183162"/>
                  </a:lnTo>
                  <a:lnTo>
                    <a:pt x="20968" y="173420"/>
                  </a:lnTo>
                  <a:lnTo>
                    <a:pt x="13608" y="161023"/>
                  </a:lnTo>
                  <a:lnTo>
                    <a:pt x="115465" y="161010"/>
                  </a:lnTo>
                  <a:lnTo>
                    <a:pt x="116391" y="158064"/>
                  </a:lnTo>
                  <a:lnTo>
                    <a:pt x="117107" y="155079"/>
                  </a:lnTo>
                  <a:lnTo>
                    <a:pt x="117661" y="151917"/>
                  </a:lnTo>
                  <a:close/>
                </a:path>
                <a:path w="276225" h="243840">
                  <a:moveTo>
                    <a:pt x="115271" y="161010"/>
                  </a:moveTo>
                  <a:lnTo>
                    <a:pt x="104856" y="161023"/>
                  </a:lnTo>
                  <a:lnTo>
                    <a:pt x="97504" y="173425"/>
                  </a:lnTo>
                  <a:lnTo>
                    <a:pt x="86976" y="183164"/>
                  </a:lnTo>
                  <a:lnTo>
                    <a:pt x="73938" y="189528"/>
                  </a:lnTo>
                  <a:lnTo>
                    <a:pt x="59057" y="191808"/>
                  </a:lnTo>
                  <a:lnTo>
                    <a:pt x="90546" y="191808"/>
                  </a:lnTo>
                  <a:lnTo>
                    <a:pt x="94048" y="189993"/>
                  </a:lnTo>
                  <a:lnTo>
                    <a:pt x="106876" y="177183"/>
                  </a:lnTo>
                  <a:lnTo>
                    <a:pt x="115271" y="161010"/>
                  </a:lnTo>
                  <a:close/>
                </a:path>
                <a:path w="276225" h="243840">
                  <a:moveTo>
                    <a:pt x="247724" y="73825"/>
                  </a:moveTo>
                  <a:lnTo>
                    <a:pt x="191698" y="73825"/>
                  </a:lnTo>
                  <a:lnTo>
                    <a:pt x="197636" y="77711"/>
                  </a:lnTo>
                  <a:lnTo>
                    <a:pt x="203561" y="81241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3"/>
                  </a:lnTo>
                  <a:lnTo>
                    <a:pt x="235198" y="110556"/>
                  </a:lnTo>
                  <a:lnTo>
                    <a:pt x="240475" y="122427"/>
                  </a:lnTo>
                  <a:lnTo>
                    <a:pt x="3602" y="122427"/>
                  </a:lnTo>
                  <a:lnTo>
                    <a:pt x="1742" y="128358"/>
                  </a:lnTo>
                  <a:lnTo>
                    <a:pt x="1195" y="131343"/>
                  </a:lnTo>
                  <a:lnTo>
                    <a:pt x="274981" y="131356"/>
                  </a:lnTo>
                  <a:lnTo>
                    <a:pt x="274596" y="128003"/>
                  </a:lnTo>
                  <a:lnTo>
                    <a:pt x="258960" y="87943"/>
                  </a:lnTo>
                  <a:lnTo>
                    <a:pt x="248065" y="74206"/>
                  </a:lnTo>
                  <a:lnTo>
                    <a:pt x="247724" y="73825"/>
                  </a:lnTo>
                  <a:close/>
                </a:path>
                <a:path w="276225" h="243840">
                  <a:moveTo>
                    <a:pt x="75589" y="177"/>
                  </a:moveTo>
                  <a:lnTo>
                    <a:pt x="42015" y="190"/>
                  </a:lnTo>
                  <a:lnTo>
                    <a:pt x="42015" y="21894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80"/>
                  </a:lnTo>
                  <a:lnTo>
                    <a:pt x="42760" y="32080"/>
                  </a:lnTo>
                  <a:lnTo>
                    <a:pt x="42922" y="33756"/>
                  </a:lnTo>
                  <a:lnTo>
                    <a:pt x="43491" y="35623"/>
                  </a:lnTo>
                  <a:lnTo>
                    <a:pt x="44046" y="37668"/>
                  </a:lnTo>
                  <a:lnTo>
                    <a:pt x="74702" y="73001"/>
                  </a:lnTo>
                  <a:lnTo>
                    <a:pt x="91911" y="83273"/>
                  </a:lnTo>
                  <a:lnTo>
                    <a:pt x="102400" y="90495"/>
                  </a:lnTo>
                  <a:lnTo>
                    <a:pt x="111608" y="99660"/>
                  </a:lnTo>
                  <a:lnTo>
                    <a:pt x="119081" y="110420"/>
                  </a:lnTo>
                  <a:lnTo>
                    <a:pt x="124364" y="122427"/>
                  </a:lnTo>
                  <a:lnTo>
                    <a:pt x="157380" y="122427"/>
                  </a:lnTo>
                  <a:lnTo>
                    <a:pt x="135478" y="77914"/>
                  </a:lnTo>
                  <a:lnTo>
                    <a:pt x="131799" y="73825"/>
                  </a:lnTo>
                  <a:lnTo>
                    <a:pt x="130092" y="71983"/>
                  </a:lnTo>
                  <a:lnTo>
                    <a:pt x="117571" y="61557"/>
                  </a:lnTo>
                  <a:lnTo>
                    <a:pt x="104179" y="52576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0"/>
                  </a:lnTo>
                  <a:lnTo>
                    <a:pt x="75753" y="20488"/>
                  </a:lnTo>
                  <a:lnTo>
                    <a:pt x="75111" y="13296"/>
                  </a:lnTo>
                  <a:lnTo>
                    <a:pt x="75203" y="7226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77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27"/>
                  </a:lnTo>
                  <a:lnTo>
                    <a:pt x="191698" y="122427"/>
                  </a:lnTo>
                  <a:lnTo>
                    <a:pt x="191698" y="73825"/>
                  </a:lnTo>
                  <a:lnTo>
                    <a:pt x="247724" y="73825"/>
                  </a:lnTo>
                  <a:lnTo>
                    <a:pt x="246397" y="72339"/>
                  </a:lnTo>
                  <a:lnTo>
                    <a:pt x="236400" y="62318"/>
                  </a:lnTo>
                  <a:lnTo>
                    <a:pt x="231194" y="58991"/>
                  </a:lnTo>
                  <a:lnTo>
                    <a:pt x="212612" y="47591"/>
                  </a:lnTo>
                  <a:lnTo>
                    <a:pt x="204289" y="41362"/>
                  </a:lnTo>
                  <a:lnTo>
                    <a:pt x="195968" y="32829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6" y="21894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096"/>
                  </a:moveTo>
                  <a:lnTo>
                    <a:pt x="42213" y="85541"/>
                  </a:lnTo>
                  <a:lnTo>
                    <a:pt x="27191" y="92408"/>
                  </a:lnTo>
                  <a:lnTo>
                    <a:pt x="14798" y="102995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2995"/>
                  </a:lnTo>
                  <a:lnTo>
                    <a:pt x="90787" y="92408"/>
                  </a:lnTo>
                  <a:lnTo>
                    <a:pt x="75876" y="85541"/>
                  </a:lnTo>
                  <a:lnTo>
                    <a:pt x="59161" y="83096"/>
                  </a:lnTo>
                  <a:close/>
                </a:path>
                <a:path w="276225" h="243840">
                  <a:moveTo>
                    <a:pt x="275529" y="137363"/>
                  </a:moveTo>
                  <a:lnTo>
                    <a:pt x="259" y="137363"/>
                  </a:lnTo>
                  <a:lnTo>
                    <a:pt x="78" y="139014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29"/>
                  </a:lnTo>
                  <a:lnTo>
                    <a:pt x="275529" y="1373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/>
          <p:nvPr/>
        </p:nvSpPr>
        <p:spPr>
          <a:xfrm>
            <a:off x="1301356" y="691057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40"/>
                </a:moveTo>
                <a:lnTo>
                  <a:pt x="4013" y="218440"/>
                </a:lnTo>
                <a:lnTo>
                  <a:pt x="2235" y="218897"/>
                </a:lnTo>
                <a:lnTo>
                  <a:pt x="889" y="221119"/>
                </a:lnTo>
                <a:lnTo>
                  <a:pt x="0" y="222465"/>
                </a:lnTo>
                <a:lnTo>
                  <a:pt x="0" y="262255"/>
                </a:lnTo>
                <a:lnTo>
                  <a:pt x="9385" y="262255"/>
                </a:lnTo>
                <a:lnTo>
                  <a:pt x="9385" y="227380"/>
                </a:lnTo>
                <a:lnTo>
                  <a:pt x="10287" y="226923"/>
                </a:lnTo>
                <a:lnTo>
                  <a:pt x="11176" y="226047"/>
                </a:lnTo>
                <a:lnTo>
                  <a:pt x="36664" y="226047"/>
                </a:lnTo>
                <a:lnTo>
                  <a:pt x="36664" y="218440"/>
                </a:lnTo>
                <a:close/>
              </a:path>
              <a:path w="1042669" h="276859">
                <a:moveTo>
                  <a:pt x="105498" y="245275"/>
                </a:moveTo>
                <a:lnTo>
                  <a:pt x="105460" y="234530"/>
                </a:lnTo>
                <a:lnTo>
                  <a:pt x="105054" y="227825"/>
                </a:lnTo>
                <a:lnTo>
                  <a:pt x="103263" y="226047"/>
                </a:lnTo>
                <a:lnTo>
                  <a:pt x="100584" y="223354"/>
                </a:lnTo>
                <a:lnTo>
                  <a:pt x="96570" y="218897"/>
                </a:lnTo>
                <a:lnTo>
                  <a:pt x="95224" y="218795"/>
                </a:lnTo>
                <a:lnTo>
                  <a:pt x="95224" y="234530"/>
                </a:lnTo>
                <a:lnTo>
                  <a:pt x="95224" y="247053"/>
                </a:lnTo>
                <a:lnTo>
                  <a:pt x="94335" y="249732"/>
                </a:lnTo>
                <a:lnTo>
                  <a:pt x="93433" y="251079"/>
                </a:lnTo>
                <a:lnTo>
                  <a:pt x="92544" y="252857"/>
                </a:lnTo>
                <a:lnTo>
                  <a:pt x="89852" y="255104"/>
                </a:lnTo>
                <a:lnTo>
                  <a:pt x="74206" y="255104"/>
                </a:lnTo>
                <a:lnTo>
                  <a:pt x="74206" y="226923"/>
                </a:lnTo>
                <a:lnTo>
                  <a:pt x="76009" y="226047"/>
                </a:lnTo>
                <a:lnTo>
                  <a:pt x="89852" y="226047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80" y="232295"/>
                </a:lnTo>
                <a:lnTo>
                  <a:pt x="95224" y="234530"/>
                </a:lnTo>
                <a:lnTo>
                  <a:pt x="95224" y="218795"/>
                </a:lnTo>
                <a:lnTo>
                  <a:pt x="90741" y="218440"/>
                </a:lnTo>
                <a:lnTo>
                  <a:pt x="70624" y="218440"/>
                </a:lnTo>
                <a:lnTo>
                  <a:pt x="68846" y="218897"/>
                </a:lnTo>
                <a:lnTo>
                  <a:pt x="67056" y="219773"/>
                </a:lnTo>
                <a:lnTo>
                  <a:pt x="64363" y="222465"/>
                </a:lnTo>
                <a:lnTo>
                  <a:pt x="64363" y="276555"/>
                </a:lnTo>
                <a:lnTo>
                  <a:pt x="74206" y="276555"/>
                </a:lnTo>
                <a:lnTo>
                  <a:pt x="74206" y="262255"/>
                </a:lnTo>
                <a:lnTo>
                  <a:pt x="97904" y="262255"/>
                </a:lnTo>
                <a:lnTo>
                  <a:pt x="101930" y="255981"/>
                </a:lnTo>
                <a:lnTo>
                  <a:pt x="102539" y="255104"/>
                </a:lnTo>
                <a:lnTo>
                  <a:pt x="105054" y="251510"/>
                </a:lnTo>
                <a:lnTo>
                  <a:pt x="105498" y="245275"/>
                </a:lnTo>
                <a:close/>
              </a:path>
              <a:path w="1042669" h="276859">
                <a:moveTo>
                  <a:pt x="181952" y="218440"/>
                </a:moveTo>
                <a:lnTo>
                  <a:pt x="172123" y="218440"/>
                </a:lnTo>
                <a:lnTo>
                  <a:pt x="157365" y="251955"/>
                </a:lnTo>
                <a:lnTo>
                  <a:pt x="143510" y="218440"/>
                </a:lnTo>
                <a:lnTo>
                  <a:pt x="133223" y="218440"/>
                </a:lnTo>
                <a:lnTo>
                  <a:pt x="152438" y="262255"/>
                </a:lnTo>
                <a:lnTo>
                  <a:pt x="145732" y="276555"/>
                </a:lnTo>
                <a:lnTo>
                  <a:pt x="155575" y="276555"/>
                </a:lnTo>
                <a:lnTo>
                  <a:pt x="166738" y="251955"/>
                </a:lnTo>
                <a:lnTo>
                  <a:pt x="181952" y="218440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701"/>
                </a:lnTo>
                <a:lnTo>
                  <a:pt x="147066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50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56" y="113766"/>
                </a:lnTo>
                <a:lnTo>
                  <a:pt x="133756" y="122694"/>
                </a:lnTo>
                <a:lnTo>
                  <a:pt x="5283" y="122694"/>
                </a:lnTo>
                <a:lnTo>
                  <a:pt x="5283" y="165493"/>
                </a:lnTo>
                <a:lnTo>
                  <a:pt x="145834" y="165493"/>
                </a:lnTo>
                <a:lnTo>
                  <a:pt x="160324" y="162877"/>
                </a:lnTo>
                <a:lnTo>
                  <a:pt x="172440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53"/>
                </a:moveTo>
                <a:lnTo>
                  <a:pt x="249910" y="220675"/>
                </a:lnTo>
                <a:lnTo>
                  <a:pt x="248107" y="218897"/>
                </a:lnTo>
                <a:lnTo>
                  <a:pt x="245884" y="218440"/>
                </a:lnTo>
                <a:lnTo>
                  <a:pt x="214134" y="218440"/>
                </a:lnTo>
                <a:lnTo>
                  <a:pt x="212344" y="220675"/>
                </a:lnTo>
                <a:lnTo>
                  <a:pt x="211010" y="222453"/>
                </a:lnTo>
                <a:lnTo>
                  <a:pt x="211010" y="262255"/>
                </a:lnTo>
                <a:lnTo>
                  <a:pt x="220395" y="262255"/>
                </a:lnTo>
                <a:lnTo>
                  <a:pt x="220395" y="227825"/>
                </a:lnTo>
                <a:lnTo>
                  <a:pt x="220853" y="226923"/>
                </a:lnTo>
                <a:lnTo>
                  <a:pt x="221297" y="226479"/>
                </a:lnTo>
                <a:lnTo>
                  <a:pt x="222173" y="226047"/>
                </a:lnTo>
                <a:lnTo>
                  <a:pt x="240525" y="226047"/>
                </a:lnTo>
                <a:lnTo>
                  <a:pt x="241401" y="226923"/>
                </a:lnTo>
                <a:lnTo>
                  <a:pt x="241401" y="262255"/>
                </a:lnTo>
                <a:lnTo>
                  <a:pt x="251244" y="262255"/>
                </a:lnTo>
                <a:lnTo>
                  <a:pt x="251244" y="226047"/>
                </a:lnTo>
                <a:lnTo>
                  <a:pt x="251244" y="222453"/>
                </a:lnTo>
                <a:close/>
              </a:path>
              <a:path w="1042669" h="276859">
                <a:moveTo>
                  <a:pt x="324561" y="222453"/>
                </a:moveTo>
                <a:lnTo>
                  <a:pt x="323215" y="220675"/>
                </a:lnTo>
                <a:lnTo>
                  <a:pt x="321424" y="218897"/>
                </a:lnTo>
                <a:lnTo>
                  <a:pt x="319646" y="218440"/>
                </a:lnTo>
                <a:lnTo>
                  <a:pt x="287896" y="218440"/>
                </a:lnTo>
                <a:lnTo>
                  <a:pt x="285673" y="220675"/>
                </a:lnTo>
                <a:lnTo>
                  <a:pt x="284327" y="222453"/>
                </a:lnTo>
                <a:lnTo>
                  <a:pt x="284327" y="262255"/>
                </a:lnTo>
                <a:lnTo>
                  <a:pt x="294157" y="262255"/>
                </a:lnTo>
                <a:lnTo>
                  <a:pt x="294157" y="226923"/>
                </a:lnTo>
                <a:lnTo>
                  <a:pt x="294601" y="226479"/>
                </a:lnTo>
                <a:lnTo>
                  <a:pt x="295059" y="226479"/>
                </a:lnTo>
                <a:lnTo>
                  <a:pt x="295503" y="226047"/>
                </a:lnTo>
                <a:lnTo>
                  <a:pt x="313829" y="226047"/>
                </a:lnTo>
                <a:lnTo>
                  <a:pt x="314274" y="226479"/>
                </a:lnTo>
                <a:lnTo>
                  <a:pt x="315175" y="226923"/>
                </a:lnTo>
                <a:lnTo>
                  <a:pt x="315175" y="262255"/>
                </a:lnTo>
                <a:lnTo>
                  <a:pt x="324561" y="262255"/>
                </a:lnTo>
                <a:lnTo>
                  <a:pt x="324561" y="226047"/>
                </a:lnTo>
                <a:lnTo>
                  <a:pt x="324561" y="222453"/>
                </a:lnTo>
                <a:close/>
              </a:path>
              <a:path w="1042669" h="276859">
                <a:moveTo>
                  <a:pt x="396976" y="227393"/>
                </a:moveTo>
                <a:lnTo>
                  <a:pt x="395643" y="223799"/>
                </a:lnTo>
                <a:lnTo>
                  <a:pt x="391617" y="219773"/>
                </a:lnTo>
                <a:lnTo>
                  <a:pt x="388493" y="218440"/>
                </a:lnTo>
                <a:lnTo>
                  <a:pt x="376859" y="218440"/>
                </a:lnTo>
                <a:lnTo>
                  <a:pt x="359867" y="218427"/>
                </a:lnTo>
                <a:lnTo>
                  <a:pt x="359867" y="226047"/>
                </a:lnTo>
                <a:lnTo>
                  <a:pt x="382676" y="226047"/>
                </a:lnTo>
                <a:lnTo>
                  <a:pt x="384911" y="226479"/>
                </a:lnTo>
                <a:lnTo>
                  <a:pt x="386245" y="227825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82"/>
                </a:lnTo>
                <a:lnTo>
                  <a:pt x="387146" y="253758"/>
                </a:lnTo>
                <a:lnTo>
                  <a:pt x="386689" y="254647"/>
                </a:lnTo>
                <a:lnTo>
                  <a:pt x="385800" y="255104"/>
                </a:lnTo>
                <a:lnTo>
                  <a:pt x="369697" y="255104"/>
                </a:lnTo>
                <a:lnTo>
                  <a:pt x="368363" y="254203"/>
                </a:lnTo>
                <a:lnTo>
                  <a:pt x="366572" y="252425"/>
                </a:lnTo>
                <a:lnTo>
                  <a:pt x="366572" y="245706"/>
                </a:lnTo>
                <a:lnTo>
                  <a:pt x="367474" y="244360"/>
                </a:lnTo>
                <a:lnTo>
                  <a:pt x="367474" y="243928"/>
                </a:lnTo>
                <a:lnTo>
                  <a:pt x="368820" y="242582"/>
                </a:lnTo>
                <a:lnTo>
                  <a:pt x="387146" y="242582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2991" y="235419"/>
                </a:lnTo>
                <a:lnTo>
                  <a:pt x="360311" y="237655"/>
                </a:lnTo>
                <a:lnTo>
                  <a:pt x="357200" y="240792"/>
                </a:lnTo>
                <a:lnTo>
                  <a:pt x="356793" y="243928"/>
                </a:lnTo>
                <a:lnTo>
                  <a:pt x="356743" y="257327"/>
                </a:lnTo>
                <a:lnTo>
                  <a:pt x="360311" y="260477"/>
                </a:lnTo>
                <a:lnTo>
                  <a:pt x="362991" y="262255"/>
                </a:lnTo>
                <a:lnTo>
                  <a:pt x="393852" y="262255"/>
                </a:lnTo>
                <a:lnTo>
                  <a:pt x="395198" y="260477"/>
                </a:lnTo>
                <a:lnTo>
                  <a:pt x="396976" y="259130"/>
                </a:lnTo>
                <a:lnTo>
                  <a:pt x="396976" y="255104"/>
                </a:lnTo>
                <a:lnTo>
                  <a:pt x="396976" y="242582"/>
                </a:lnTo>
                <a:lnTo>
                  <a:pt x="396976" y="227393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46" y="80670"/>
                </a:lnTo>
                <a:lnTo>
                  <a:pt x="348551" y="62903"/>
                </a:lnTo>
                <a:lnTo>
                  <a:pt x="400227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71" y="62903"/>
                </a:lnTo>
                <a:lnTo>
                  <a:pt x="267271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71" y="165493"/>
                </a:lnTo>
                <a:lnTo>
                  <a:pt x="267271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40"/>
                </a:moveTo>
                <a:lnTo>
                  <a:pt x="470293" y="218440"/>
                </a:lnTo>
                <a:lnTo>
                  <a:pt x="470293" y="262255"/>
                </a:lnTo>
                <a:lnTo>
                  <a:pt x="480136" y="262255"/>
                </a:lnTo>
                <a:lnTo>
                  <a:pt x="480136" y="218440"/>
                </a:lnTo>
                <a:close/>
              </a:path>
              <a:path w="1042669" h="276859">
                <a:moveTo>
                  <a:pt x="511873" y="262255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92"/>
                </a:lnTo>
                <a:lnTo>
                  <a:pt x="491756" y="238556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06" y="218440"/>
                </a:lnTo>
                <a:lnTo>
                  <a:pt x="485038" y="234099"/>
                </a:lnTo>
                <a:lnTo>
                  <a:pt x="483717" y="235419"/>
                </a:lnTo>
                <a:lnTo>
                  <a:pt x="481914" y="237655"/>
                </a:lnTo>
                <a:lnTo>
                  <a:pt x="481914" y="242125"/>
                </a:lnTo>
                <a:lnTo>
                  <a:pt x="483260" y="243928"/>
                </a:lnTo>
                <a:lnTo>
                  <a:pt x="484593" y="244805"/>
                </a:lnTo>
                <a:lnTo>
                  <a:pt x="500253" y="262255"/>
                </a:lnTo>
                <a:lnTo>
                  <a:pt x="511873" y="262255"/>
                </a:lnTo>
                <a:close/>
              </a:path>
              <a:path w="1042669" h="276859">
                <a:moveTo>
                  <a:pt x="561479" y="217982"/>
                </a:moveTo>
                <a:lnTo>
                  <a:pt x="556133" y="217982"/>
                </a:lnTo>
                <a:lnTo>
                  <a:pt x="548525" y="218440"/>
                </a:lnTo>
                <a:lnTo>
                  <a:pt x="538683" y="227380"/>
                </a:lnTo>
                <a:lnTo>
                  <a:pt x="538238" y="235877"/>
                </a:lnTo>
                <a:lnTo>
                  <a:pt x="538238" y="245249"/>
                </a:lnTo>
                <a:lnTo>
                  <a:pt x="538683" y="253301"/>
                </a:lnTo>
                <a:lnTo>
                  <a:pt x="543598" y="258216"/>
                </a:lnTo>
                <a:lnTo>
                  <a:pt x="548525" y="262686"/>
                </a:lnTo>
                <a:lnTo>
                  <a:pt x="561479" y="262686"/>
                </a:lnTo>
                <a:lnTo>
                  <a:pt x="561479" y="255536"/>
                </a:lnTo>
                <a:lnTo>
                  <a:pt x="557911" y="255536"/>
                </a:lnTo>
                <a:lnTo>
                  <a:pt x="553897" y="255104"/>
                </a:lnTo>
                <a:lnTo>
                  <a:pt x="550760" y="251955"/>
                </a:lnTo>
                <a:lnTo>
                  <a:pt x="548081" y="248831"/>
                </a:lnTo>
                <a:lnTo>
                  <a:pt x="548081" y="232295"/>
                </a:lnTo>
                <a:lnTo>
                  <a:pt x="553440" y="226047"/>
                </a:lnTo>
                <a:lnTo>
                  <a:pt x="558355" y="225590"/>
                </a:lnTo>
                <a:lnTo>
                  <a:pt x="561479" y="225590"/>
                </a:lnTo>
                <a:lnTo>
                  <a:pt x="561479" y="217982"/>
                </a:lnTo>
                <a:close/>
              </a:path>
              <a:path w="1042669" h="276859">
                <a:moveTo>
                  <a:pt x="584746" y="235877"/>
                </a:moveTo>
                <a:lnTo>
                  <a:pt x="584288" y="227393"/>
                </a:lnTo>
                <a:lnTo>
                  <a:pt x="574459" y="218440"/>
                </a:lnTo>
                <a:lnTo>
                  <a:pt x="566851" y="217982"/>
                </a:lnTo>
                <a:lnTo>
                  <a:pt x="561492" y="217982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87" y="226047"/>
                </a:lnTo>
                <a:lnTo>
                  <a:pt x="571766" y="229171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66" y="251955"/>
                </a:lnTo>
                <a:lnTo>
                  <a:pt x="569087" y="255104"/>
                </a:lnTo>
                <a:lnTo>
                  <a:pt x="565061" y="255536"/>
                </a:lnTo>
                <a:lnTo>
                  <a:pt x="561492" y="255536"/>
                </a:lnTo>
                <a:lnTo>
                  <a:pt x="561492" y="262686"/>
                </a:lnTo>
                <a:lnTo>
                  <a:pt x="574459" y="262686"/>
                </a:lnTo>
                <a:lnTo>
                  <a:pt x="579374" y="258216"/>
                </a:lnTo>
                <a:lnTo>
                  <a:pt x="582485" y="255104"/>
                </a:lnTo>
                <a:lnTo>
                  <a:pt x="584746" y="249732"/>
                </a:lnTo>
                <a:lnTo>
                  <a:pt x="584746" y="235877"/>
                </a:lnTo>
                <a:close/>
              </a:path>
              <a:path w="1042669" h="276859">
                <a:moveTo>
                  <a:pt x="617893" y="55753"/>
                </a:moveTo>
                <a:lnTo>
                  <a:pt x="615226" y="42824"/>
                </a:lnTo>
                <a:lnTo>
                  <a:pt x="613410" y="33947"/>
                </a:lnTo>
                <a:lnTo>
                  <a:pt x="601294" y="16243"/>
                </a:lnTo>
                <a:lnTo>
                  <a:pt x="583526" y="4356"/>
                </a:lnTo>
                <a:lnTo>
                  <a:pt x="565480" y="685"/>
                </a:lnTo>
                <a:lnTo>
                  <a:pt x="565480" y="47967"/>
                </a:lnTo>
                <a:lnTo>
                  <a:pt x="565480" y="64300"/>
                </a:lnTo>
                <a:lnTo>
                  <a:pt x="558228" y="68478"/>
                </a:lnTo>
                <a:lnTo>
                  <a:pt x="474472" y="68478"/>
                </a:lnTo>
                <a:lnTo>
                  <a:pt x="474472" y="42824"/>
                </a:lnTo>
                <a:lnTo>
                  <a:pt x="559295" y="42824"/>
                </a:lnTo>
                <a:lnTo>
                  <a:pt x="565480" y="47967"/>
                </a:lnTo>
                <a:lnTo>
                  <a:pt x="565480" y="685"/>
                </a:lnTo>
                <a:lnTo>
                  <a:pt x="562114" y="0"/>
                </a:lnTo>
                <a:lnTo>
                  <a:pt x="422808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28"/>
                </a:lnTo>
                <a:lnTo>
                  <a:pt x="562127" y="111328"/>
                </a:lnTo>
                <a:lnTo>
                  <a:pt x="584415" y="106616"/>
                </a:lnTo>
                <a:lnTo>
                  <a:pt x="602068" y="94132"/>
                </a:lnTo>
                <a:lnTo>
                  <a:pt x="613702" y="76352"/>
                </a:lnTo>
                <a:lnTo>
                  <a:pt x="615302" y="68478"/>
                </a:lnTo>
                <a:lnTo>
                  <a:pt x="617893" y="55753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893" y="217982"/>
                </a:lnTo>
                <a:lnTo>
                  <a:pt x="660285" y="217982"/>
                </a:lnTo>
                <a:lnTo>
                  <a:pt x="657606" y="219329"/>
                </a:lnTo>
                <a:lnTo>
                  <a:pt x="656259" y="222897"/>
                </a:lnTo>
                <a:lnTo>
                  <a:pt x="645096" y="250647"/>
                </a:lnTo>
                <a:lnTo>
                  <a:pt x="645096" y="251079"/>
                </a:lnTo>
                <a:lnTo>
                  <a:pt x="644194" y="252425"/>
                </a:lnTo>
                <a:lnTo>
                  <a:pt x="643750" y="252425"/>
                </a:lnTo>
                <a:lnTo>
                  <a:pt x="642848" y="251079"/>
                </a:lnTo>
                <a:lnTo>
                  <a:pt x="642848" y="250647"/>
                </a:lnTo>
                <a:lnTo>
                  <a:pt x="634555" y="230073"/>
                </a:lnTo>
                <a:lnTo>
                  <a:pt x="631672" y="222897"/>
                </a:lnTo>
                <a:lnTo>
                  <a:pt x="630326" y="219329"/>
                </a:lnTo>
                <a:lnTo>
                  <a:pt x="627646" y="217982"/>
                </a:lnTo>
                <a:lnTo>
                  <a:pt x="620052" y="217982"/>
                </a:lnTo>
                <a:lnTo>
                  <a:pt x="616915" y="220218"/>
                </a:lnTo>
                <a:lnTo>
                  <a:pt x="616915" y="262255"/>
                </a:lnTo>
                <a:lnTo>
                  <a:pt x="626300" y="262255"/>
                </a:lnTo>
                <a:lnTo>
                  <a:pt x="625868" y="230073"/>
                </a:lnTo>
                <a:lnTo>
                  <a:pt x="626757" y="230073"/>
                </a:lnTo>
                <a:lnTo>
                  <a:pt x="627202" y="230505"/>
                </a:lnTo>
                <a:lnTo>
                  <a:pt x="627202" y="230949"/>
                </a:lnTo>
                <a:lnTo>
                  <a:pt x="638378" y="259130"/>
                </a:lnTo>
                <a:lnTo>
                  <a:pt x="638835" y="260908"/>
                </a:lnTo>
                <a:lnTo>
                  <a:pt x="640626" y="262686"/>
                </a:lnTo>
                <a:lnTo>
                  <a:pt x="647331" y="262686"/>
                </a:lnTo>
                <a:lnTo>
                  <a:pt x="649097" y="260908"/>
                </a:lnTo>
                <a:lnTo>
                  <a:pt x="649554" y="259130"/>
                </a:lnTo>
                <a:lnTo>
                  <a:pt x="652208" y="252425"/>
                </a:lnTo>
                <a:lnTo>
                  <a:pt x="660742" y="230949"/>
                </a:lnTo>
                <a:lnTo>
                  <a:pt x="660742" y="230505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73"/>
                </a:lnTo>
                <a:lnTo>
                  <a:pt x="661619" y="262255"/>
                </a:lnTo>
                <a:lnTo>
                  <a:pt x="671461" y="262255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53"/>
                </a:moveTo>
                <a:lnTo>
                  <a:pt x="743445" y="220675"/>
                </a:lnTo>
                <a:lnTo>
                  <a:pt x="741641" y="218897"/>
                </a:lnTo>
                <a:lnTo>
                  <a:pt x="739419" y="218440"/>
                </a:lnTo>
                <a:lnTo>
                  <a:pt x="707682" y="218440"/>
                </a:lnTo>
                <a:lnTo>
                  <a:pt x="705891" y="220675"/>
                </a:lnTo>
                <a:lnTo>
                  <a:pt x="704100" y="222453"/>
                </a:lnTo>
                <a:lnTo>
                  <a:pt x="704545" y="224243"/>
                </a:lnTo>
                <a:lnTo>
                  <a:pt x="704545" y="262255"/>
                </a:lnTo>
                <a:lnTo>
                  <a:pt x="713930" y="262255"/>
                </a:lnTo>
                <a:lnTo>
                  <a:pt x="713930" y="227825"/>
                </a:lnTo>
                <a:lnTo>
                  <a:pt x="714375" y="226923"/>
                </a:lnTo>
                <a:lnTo>
                  <a:pt x="715264" y="226047"/>
                </a:lnTo>
                <a:lnTo>
                  <a:pt x="734047" y="226047"/>
                </a:lnTo>
                <a:lnTo>
                  <a:pt x="734936" y="226923"/>
                </a:lnTo>
                <a:lnTo>
                  <a:pt x="734936" y="262255"/>
                </a:lnTo>
                <a:lnTo>
                  <a:pt x="744778" y="262255"/>
                </a:lnTo>
                <a:lnTo>
                  <a:pt x="744778" y="226047"/>
                </a:lnTo>
                <a:lnTo>
                  <a:pt x="744778" y="222453"/>
                </a:lnTo>
                <a:close/>
              </a:path>
              <a:path w="1042669" h="276859">
                <a:moveTo>
                  <a:pt x="817194" y="227393"/>
                </a:moveTo>
                <a:lnTo>
                  <a:pt x="815403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53" y="218440"/>
                </a:lnTo>
                <a:lnTo>
                  <a:pt x="797077" y="218440"/>
                </a:lnTo>
                <a:lnTo>
                  <a:pt x="779653" y="218427"/>
                </a:lnTo>
                <a:lnTo>
                  <a:pt x="779653" y="226047"/>
                </a:lnTo>
                <a:lnTo>
                  <a:pt x="802906" y="226047"/>
                </a:lnTo>
                <a:lnTo>
                  <a:pt x="804684" y="226479"/>
                </a:lnTo>
                <a:lnTo>
                  <a:pt x="807351" y="229171"/>
                </a:lnTo>
                <a:lnTo>
                  <a:pt x="807351" y="234975"/>
                </a:lnTo>
                <a:lnTo>
                  <a:pt x="807351" y="242582"/>
                </a:lnTo>
                <a:lnTo>
                  <a:pt x="807351" y="253758"/>
                </a:lnTo>
                <a:lnTo>
                  <a:pt x="806018" y="255104"/>
                </a:lnTo>
                <a:lnTo>
                  <a:pt x="797077" y="255104"/>
                </a:lnTo>
                <a:lnTo>
                  <a:pt x="789927" y="255104"/>
                </a:lnTo>
                <a:lnTo>
                  <a:pt x="788581" y="254203"/>
                </a:lnTo>
                <a:lnTo>
                  <a:pt x="787692" y="253758"/>
                </a:lnTo>
                <a:lnTo>
                  <a:pt x="786815" y="252425"/>
                </a:lnTo>
                <a:lnTo>
                  <a:pt x="786815" y="245706"/>
                </a:lnTo>
                <a:lnTo>
                  <a:pt x="787247" y="244360"/>
                </a:lnTo>
                <a:lnTo>
                  <a:pt x="787692" y="243928"/>
                </a:lnTo>
                <a:lnTo>
                  <a:pt x="788581" y="242582"/>
                </a:lnTo>
                <a:lnTo>
                  <a:pt x="797077" y="242582"/>
                </a:lnTo>
                <a:lnTo>
                  <a:pt x="807351" y="242582"/>
                </a:lnTo>
                <a:lnTo>
                  <a:pt x="807351" y="234975"/>
                </a:lnTo>
                <a:lnTo>
                  <a:pt x="797077" y="234975"/>
                </a:lnTo>
                <a:lnTo>
                  <a:pt x="785901" y="234975"/>
                </a:lnTo>
                <a:lnTo>
                  <a:pt x="783209" y="235419"/>
                </a:lnTo>
                <a:lnTo>
                  <a:pt x="780097" y="237655"/>
                </a:lnTo>
                <a:lnTo>
                  <a:pt x="776960" y="240792"/>
                </a:lnTo>
                <a:lnTo>
                  <a:pt x="776566" y="243928"/>
                </a:lnTo>
                <a:lnTo>
                  <a:pt x="776579" y="252425"/>
                </a:lnTo>
                <a:lnTo>
                  <a:pt x="776960" y="257327"/>
                </a:lnTo>
                <a:lnTo>
                  <a:pt x="780542" y="260477"/>
                </a:lnTo>
                <a:lnTo>
                  <a:pt x="782789" y="262255"/>
                </a:lnTo>
                <a:lnTo>
                  <a:pt x="797077" y="262255"/>
                </a:lnTo>
                <a:lnTo>
                  <a:pt x="813625" y="262255"/>
                </a:lnTo>
                <a:lnTo>
                  <a:pt x="816749" y="259130"/>
                </a:lnTo>
                <a:lnTo>
                  <a:pt x="817194" y="256451"/>
                </a:lnTo>
                <a:lnTo>
                  <a:pt x="817194" y="227393"/>
                </a:lnTo>
                <a:close/>
              </a:path>
              <a:path w="1042669" h="276859">
                <a:moveTo>
                  <a:pt x="846416" y="80264"/>
                </a:moveTo>
                <a:lnTo>
                  <a:pt x="845388" y="60693"/>
                </a:lnTo>
                <a:lnTo>
                  <a:pt x="842746" y="42811"/>
                </a:lnTo>
                <a:lnTo>
                  <a:pt x="842670" y="42240"/>
                </a:lnTo>
                <a:lnTo>
                  <a:pt x="837463" y="26022"/>
                </a:lnTo>
                <a:lnTo>
                  <a:pt x="828598" y="12573"/>
                </a:lnTo>
                <a:lnTo>
                  <a:pt x="816216" y="3403"/>
                </a:lnTo>
                <a:lnTo>
                  <a:pt x="800442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64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00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20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90"/>
                </a:lnTo>
                <a:lnTo>
                  <a:pt x="683920" y="54749"/>
                </a:lnTo>
                <a:lnTo>
                  <a:pt x="686219" y="48577"/>
                </a:lnTo>
                <a:lnTo>
                  <a:pt x="689267" y="42824"/>
                </a:lnTo>
                <a:lnTo>
                  <a:pt x="781900" y="42824"/>
                </a:lnTo>
                <a:lnTo>
                  <a:pt x="785050" y="48602"/>
                </a:lnTo>
                <a:lnTo>
                  <a:pt x="787247" y="54749"/>
                </a:lnTo>
                <a:lnTo>
                  <a:pt x="790511" y="67360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40"/>
                </a:lnTo>
                <a:lnTo>
                  <a:pt x="624116" y="83388"/>
                </a:lnTo>
                <a:lnTo>
                  <a:pt x="625309" y="103466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22"/>
                </a:lnTo>
                <a:lnTo>
                  <a:pt x="842746" y="122669"/>
                </a:lnTo>
                <a:lnTo>
                  <a:pt x="845566" y="101079"/>
                </a:lnTo>
                <a:lnTo>
                  <a:pt x="846416" y="80264"/>
                </a:lnTo>
                <a:close/>
              </a:path>
              <a:path w="1042669" h="276859">
                <a:moveTo>
                  <a:pt x="890511" y="218440"/>
                </a:moveTo>
                <a:lnTo>
                  <a:pt x="880681" y="218440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40"/>
                </a:lnTo>
                <a:lnTo>
                  <a:pt x="850277" y="218440"/>
                </a:lnTo>
                <a:lnTo>
                  <a:pt x="850277" y="262255"/>
                </a:lnTo>
                <a:lnTo>
                  <a:pt x="859663" y="262255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55"/>
                </a:lnTo>
                <a:lnTo>
                  <a:pt x="890511" y="262255"/>
                </a:lnTo>
                <a:lnTo>
                  <a:pt x="890511" y="243471"/>
                </a:lnTo>
                <a:lnTo>
                  <a:pt x="890511" y="236321"/>
                </a:lnTo>
                <a:lnTo>
                  <a:pt x="890511" y="218440"/>
                </a:lnTo>
                <a:close/>
              </a:path>
              <a:path w="1042669" h="276859">
                <a:moveTo>
                  <a:pt x="966520" y="218440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40"/>
                </a:lnTo>
                <a:lnTo>
                  <a:pt x="953985" y="221119"/>
                </a:lnTo>
                <a:lnTo>
                  <a:pt x="934326" y="249732"/>
                </a:lnTo>
                <a:lnTo>
                  <a:pt x="934326" y="250164"/>
                </a:lnTo>
                <a:lnTo>
                  <a:pt x="933881" y="251079"/>
                </a:lnTo>
                <a:lnTo>
                  <a:pt x="932548" y="251079"/>
                </a:lnTo>
                <a:lnTo>
                  <a:pt x="932548" y="249732"/>
                </a:lnTo>
                <a:lnTo>
                  <a:pt x="932980" y="218440"/>
                </a:lnTo>
                <a:lnTo>
                  <a:pt x="923594" y="218440"/>
                </a:lnTo>
                <a:lnTo>
                  <a:pt x="923645" y="259562"/>
                </a:lnTo>
                <a:lnTo>
                  <a:pt x="924052" y="262686"/>
                </a:lnTo>
                <a:lnTo>
                  <a:pt x="932980" y="262686"/>
                </a:lnTo>
                <a:lnTo>
                  <a:pt x="955332" y="231394"/>
                </a:lnTo>
                <a:lnTo>
                  <a:pt x="955776" y="230073"/>
                </a:lnTo>
                <a:lnTo>
                  <a:pt x="957122" y="230073"/>
                </a:lnTo>
                <a:lnTo>
                  <a:pt x="957122" y="231394"/>
                </a:lnTo>
                <a:lnTo>
                  <a:pt x="956678" y="262255"/>
                </a:lnTo>
                <a:lnTo>
                  <a:pt x="966520" y="262255"/>
                </a:lnTo>
                <a:lnTo>
                  <a:pt x="966520" y="230073"/>
                </a:lnTo>
                <a:lnTo>
                  <a:pt x="966520" y="218440"/>
                </a:lnTo>
                <a:close/>
              </a:path>
              <a:path w="1042669" h="276859">
                <a:moveTo>
                  <a:pt x="1036256" y="205028"/>
                </a:moveTo>
                <a:lnTo>
                  <a:pt x="1028649" y="205028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45"/>
                </a:lnTo>
                <a:lnTo>
                  <a:pt x="1019276" y="210845"/>
                </a:lnTo>
                <a:lnTo>
                  <a:pt x="1017028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28"/>
                </a:lnTo>
                <a:lnTo>
                  <a:pt x="1005852" y="205028"/>
                </a:lnTo>
                <a:lnTo>
                  <a:pt x="1017917" y="216649"/>
                </a:lnTo>
                <a:lnTo>
                  <a:pt x="1023734" y="216649"/>
                </a:lnTo>
                <a:lnTo>
                  <a:pt x="1028204" y="216217"/>
                </a:lnTo>
                <a:lnTo>
                  <a:pt x="1031328" y="213525"/>
                </a:lnTo>
                <a:lnTo>
                  <a:pt x="1033564" y="211734"/>
                </a:lnTo>
                <a:lnTo>
                  <a:pt x="1034008" y="210845"/>
                </a:lnTo>
                <a:lnTo>
                  <a:pt x="1035367" y="208153"/>
                </a:lnTo>
                <a:lnTo>
                  <a:pt x="1036256" y="205028"/>
                </a:lnTo>
                <a:close/>
              </a:path>
              <a:path w="1042669" h="276859">
                <a:moveTo>
                  <a:pt x="1042123" y="122694"/>
                </a:moveTo>
                <a:lnTo>
                  <a:pt x="922642" y="122694"/>
                </a:lnTo>
                <a:lnTo>
                  <a:pt x="917816" y="117348"/>
                </a:lnTo>
                <a:lnTo>
                  <a:pt x="916724" y="112534"/>
                </a:lnTo>
                <a:lnTo>
                  <a:pt x="914412" y="98742"/>
                </a:lnTo>
                <a:lnTo>
                  <a:pt x="913638" y="84302"/>
                </a:lnTo>
                <a:lnTo>
                  <a:pt x="914412" y="69202"/>
                </a:lnTo>
                <a:lnTo>
                  <a:pt x="916724" y="53441"/>
                </a:lnTo>
                <a:lnTo>
                  <a:pt x="917663" y="48412"/>
                </a:lnTo>
                <a:lnTo>
                  <a:pt x="922667" y="42824"/>
                </a:lnTo>
                <a:lnTo>
                  <a:pt x="1038161" y="42824"/>
                </a:lnTo>
                <a:lnTo>
                  <a:pt x="1038161" y="0"/>
                </a:lnTo>
                <a:lnTo>
                  <a:pt x="903528" y="0"/>
                </a:lnTo>
                <a:lnTo>
                  <a:pt x="887577" y="3365"/>
                </a:lnTo>
                <a:lnTo>
                  <a:pt x="861288" y="42227"/>
                </a:lnTo>
                <a:lnTo>
                  <a:pt x="858215" y="84061"/>
                </a:lnTo>
                <a:lnTo>
                  <a:pt x="858977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94"/>
                </a:lnTo>
                <a:close/>
              </a:path>
              <a:path w="1042669" h="276859">
                <a:moveTo>
                  <a:pt x="1042517" y="218440"/>
                </a:moveTo>
                <a:lnTo>
                  <a:pt x="1037145" y="217982"/>
                </a:lnTo>
                <a:lnTo>
                  <a:pt x="1034008" y="217982"/>
                </a:lnTo>
                <a:lnTo>
                  <a:pt x="1031786" y="218440"/>
                </a:lnTo>
                <a:lnTo>
                  <a:pt x="1029995" y="221119"/>
                </a:lnTo>
                <a:lnTo>
                  <a:pt x="1010323" y="249732"/>
                </a:lnTo>
                <a:lnTo>
                  <a:pt x="1010323" y="250164"/>
                </a:lnTo>
                <a:lnTo>
                  <a:pt x="1009865" y="251079"/>
                </a:lnTo>
                <a:lnTo>
                  <a:pt x="1008532" y="251079"/>
                </a:lnTo>
                <a:lnTo>
                  <a:pt x="1008532" y="249732"/>
                </a:lnTo>
                <a:lnTo>
                  <a:pt x="1008976" y="218440"/>
                </a:lnTo>
                <a:lnTo>
                  <a:pt x="999604" y="218440"/>
                </a:lnTo>
                <a:lnTo>
                  <a:pt x="999655" y="259562"/>
                </a:lnTo>
                <a:lnTo>
                  <a:pt x="1000048" y="262686"/>
                </a:lnTo>
                <a:lnTo>
                  <a:pt x="1008976" y="262686"/>
                </a:lnTo>
                <a:lnTo>
                  <a:pt x="1031328" y="231394"/>
                </a:lnTo>
                <a:lnTo>
                  <a:pt x="1031786" y="230073"/>
                </a:lnTo>
                <a:lnTo>
                  <a:pt x="1033119" y="230073"/>
                </a:lnTo>
                <a:lnTo>
                  <a:pt x="1033119" y="231394"/>
                </a:lnTo>
                <a:lnTo>
                  <a:pt x="1032687" y="262255"/>
                </a:lnTo>
                <a:lnTo>
                  <a:pt x="1042517" y="262255"/>
                </a:lnTo>
                <a:lnTo>
                  <a:pt x="1042517" y="230073"/>
                </a:lnTo>
                <a:lnTo>
                  <a:pt x="1042517" y="21844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object 62"/>
          <p:cNvGrpSpPr/>
          <p:nvPr/>
        </p:nvGrpSpPr>
        <p:grpSpPr>
          <a:xfrm>
            <a:off x="5928550" y="-12700"/>
            <a:ext cx="3451860" cy="7585709"/>
            <a:chOff x="5928550" y="-12700"/>
            <a:chExt cx="3451860" cy="7585709"/>
          </a:xfrm>
        </p:grpSpPr>
        <p:pic>
          <p:nvPicPr>
            <p:cNvPr id="63" name="object 6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35876" y="886637"/>
              <a:ext cx="2443924" cy="254143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089065" y="0"/>
              <a:ext cx="3237230" cy="7560309"/>
            </a:xfrm>
            <a:custGeom>
              <a:avLst/>
              <a:gdLst/>
              <a:ahLst/>
              <a:cxnLst/>
              <a:rect l="l" t="t" r="r" b="b"/>
              <a:pathLst>
                <a:path w="3237229" h="7560309">
                  <a:moveTo>
                    <a:pt x="3051443" y="7560005"/>
                  </a:moveTo>
                  <a:lnTo>
                    <a:pt x="1711324" y="6788618"/>
                  </a:lnTo>
                  <a:lnTo>
                    <a:pt x="0" y="5803557"/>
                  </a:lnTo>
                  <a:lnTo>
                    <a:pt x="0" y="3833431"/>
                  </a:lnTo>
                  <a:lnTo>
                    <a:pt x="0" y="1863305"/>
                  </a:lnTo>
                  <a:lnTo>
                    <a:pt x="1711324" y="878243"/>
                  </a:lnTo>
                  <a:lnTo>
                    <a:pt x="323708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928550" y="1703272"/>
              <a:ext cx="321310" cy="4260850"/>
            </a:xfrm>
            <a:custGeom>
              <a:avLst/>
              <a:gdLst/>
              <a:ahLst/>
              <a:cxnLst/>
              <a:rect l="l" t="t" r="r" b="b"/>
              <a:pathLst>
                <a:path w="321310" h="4260850">
                  <a:moveTo>
                    <a:pt x="321030" y="4100284"/>
                  </a:moveTo>
                  <a:lnTo>
                    <a:pt x="312839" y="4049712"/>
                  </a:lnTo>
                  <a:lnTo>
                    <a:pt x="290055" y="4005783"/>
                  </a:lnTo>
                  <a:lnTo>
                    <a:pt x="255308" y="3971137"/>
                  </a:lnTo>
                  <a:lnTo>
                    <a:pt x="211239" y="3948417"/>
                  </a:lnTo>
                  <a:lnTo>
                    <a:pt x="160515" y="3940251"/>
                  </a:lnTo>
                  <a:lnTo>
                    <a:pt x="109766" y="3948417"/>
                  </a:lnTo>
                  <a:lnTo>
                    <a:pt x="65709" y="3971137"/>
                  </a:lnTo>
                  <a:lnTo>
                    <a:pt x="30962" y="4005783"/>
                  </a:lnTo>
                  <a:lnTo>
                    <a:pt x="8178" y="4049712"/>
                  </a:lnTo>
                  <a:lnTo>
                    <a:pt x="0" y="4100284"/>
                  </a:lnTo>
                  <a:lnTo>
                    <a:pt x="8178" y="4150868"/>
                  </a:lnTo>
                  <a:lnTo>
                    <a:pt x="30962" y="4194797"/>
                  </a:lnTo>
                  <a:lnTo>
                    <a:pt x="65709" y="4229443"/>
                  </a:lnTo>
                  <a:lnTo>
                    <a:pt x="109766" y="4252163"/>
                  </a:lnTo>
                  <a:lnTo>
                    <a:pt x="160515" y="4260316"/>
                  </a:lnTo>
                  <a:lnTo>
                    <a:pt x="211239" y="4252163"/>
                  </a:lnTo>
                  <a:lnTo>
                    <a:pt x="255308" y="4229443"/>
                  </a:lnTo>
                  <a:lnTo>
                    <a:pt x="290055" y="4194797"/>
                  </a:lnTo>
                  <a:lnTo>
                    <a:pt x="312839" y="4150868"/>
                  </a:lnTo>
                  <a:lnTo>
                    <a:pt x="321030" y="4100284"/>
                  </a:lnTo>
                  <a:close/>
                </a:path>
                <a:path w="321310" h="4260850">
                  <a:moveTo>
                    <a:pt x="321030" y="160032"/>
                  </a:moveTo>
                  <a:lnTo>
                    <a:pt x="312839" y="109461"/>
                  </a:lnTo>
                  <a:lnTo>
                    <a:pt x="290055" y="65532"/>
                  </a:lnTo>
                  <a:lnTo>
                    <a:pt x="255308" y="30886"/>
                  </a:lnTo>
                  <a:lnTo>
                    <a:pt x="211239" y="8166"/>
                  </a:lnTo>
                  <a:lnTo>
                    <a:pt x="160515" y="0"/>
                  </a:lnTo>
                  <a:lnTo>
                    <a:pt x="109766" y="8166"/>
                  </a:lnTo>
                  <a:lnTo>
                    <a:pt x="65709" y="30886"/>
                  </a:lnTo>
                  <a:lnTo>
                    <a:pt x="30962" y="65532"/>
                  </a:lnTo>
                  <a:lnTo>
                    <a:pt x="8178" y="109461"/>
                  </a:lnTo>
                  <a:lnTo>
                    <a:pt x="0" y="160032"/>
                  </a:lnTo>
                  <a:lnTo>
                    <a:pt x="8178" y="210616"/>
                  </a:lnTo>
                  <a:lnTo>
                    <a:pt x="30962" y="254546"/>
                  </a:lnTo>
                  <a:lnTo>
                    <a:pt x="65709" y="289191"/>
                  </a:lnTo>
                  <a:lnTo>
                    <a:pt x="109766" y="311912"/>
                  </a:lnTo>
                  <a:lnTo>
                    <a:pt x="160515" y="320065"/>
                  </a:lnTo>
                  <a:lnTo>
                    <a:pt x="211239" y="311912"/>
                  </a:lnTo>
                  <a:lnTo>
                    <a:pt x="255308" y="289191"/>
                  </a:lnTo>
                  <a:lnTo>
                    <a:pt x="290055" y="254546"/>
                  </a:lnTo>
                  <a:lnTo>
                    <a:pt x="312839" y="210616"/>
                  </a:lnTo>
                  <a:lnTo>
                    <a:pt x="321030" y="160032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548756" y="4053865"/>
            <a:ext cx="5231130" cy="1896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800" b="1" spc="65" dirty="0">
                <a:latin typeface="Corbel"/>
                <a:cs typeface="Corbel"/>
              </a:rPr>
              <a:t>ДОЗИРУЮЩИЕ</a:t>
            </a:r>
            <a:r>
              <a:rPr sz="2800" b="1" spc="60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УСТРОЙСТВА</a:t>
            </a:r>
            <a:r>
              <a:rPr sz="2800" b="1" spc="-10" dirty="0">
                <a:latin typeface="Trebuchet MS"/>
                <a:cs typeface="Trebuchet MS"/>
              </a:rPr>
              <a:t>:</a:t>
            </a:r>
            <a:endParaRPr sz="2800" dirty="0">
              <a:latin typeface="Trebuchet MS"/>
              <a:cs typeface="Trebuchet MS"/>
            </a:endParaRPr>
          </a:p>
          <a:p>
            <a:pPr marL="403860" indent="-246379">
              <a:lnSpc>
                <a:spcPct val="100000"/>
              </a:lnSpc>
              <a:spcBef>
                <a:spcPts val="3225"/>
              </a:spcBef>
              <a:buClr>
                <a:srgbClr val="00885D"/>
              </a:buClr>
              <a:buSzPct val="133333"/>
              <a:buFont typeface="Wingdings"/>
              <a:buChar char=""/>
              <a:tabLst>
                <a:tab pos="403860" algn="l"/>
              </a:tabLst>
            </a:pPr>
            <a:r>
              <a:rPr sz="1800" spc="-10" dirty="0">
                <a:latin typeface="Corbel"/>
                <a:cs typeface="Corbel"/>
              </a:rPr>
              <a:t>Механические</a:t>
            </a:r>
            <a:r>
              <a:rPr sz="180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дозаторы.</a:t>
            </a:r>
            <a:endParaRPr sz="1800" dirty="0">
              <a:latin typeface="Corbel"/>
              <a:cs typeface="Corbel"/>
            </a:endParaRPr>
          </a:p>
          <a:p>
            <a:pPr marL="403860" indent="-246379">
              <a:lnSpc>
                <a:spcPct val="100000"/>
              </a:lnSpc>
              <a:spcBef>
                <a:spcPts val="770"/>
              </a:spcBef>
              <a:buClr>
                <a:srgbClr val="00885D"/>
              </a:buClr>
              <a:buSzPct val="133333"/>
              <a:buFont typeface="Wingdings"/>
              <a:buChar char=""/>
              <a:tabLst>
                <a:tab pos="403860" algn="l"/>
              </a:tabLst>
            </a:pPr>
            <a:r>
              <a:rPr sz="1800" spc="-10" dirty="0">
                <a:latin typeface="Corbel"/>
                <a:cs typeface="Corbel"/>
              </a:rPr>
              <a:t>Автоматические</a:t>
            </a:r>
            <a:r>
              <a:rPr sz="1800" spc="25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дозаторы.</a:t>
            </a:r>
            <a:endParaRPr sz="1800" dirty="0">
              <a:latin typeface="Corbel"/>
              <a:cs typeface="Corbel"/>
            </a:endParaRPr>
          </a:p>
          <a:p>
            <a:pPr marL="403860" indent="-246379">
              <a:lnSpc>
                <a:spcPct val="100000"/>
              </a:lnSpc>
              <a:spcBef>
                <a:spcPts val="770"/>
              </a:spcBef>
              <a:buClr>
                <a:srgbClr val="00885D"/>
              </a:buClr>
              <a:buSzPct val="133333"/>
              <a:buFont typeface="Wingdings"/>
              <a:buChar char=""/>
              <a:tabLst>
                <a:tab pos="403860" algn="l"/>
              </a:tabLst>
            </a:pPr>
            <a:r>
              <a:rPr sz="1800" spc="-10" dirty="0">
                <a:latin typeface="Corbel"/>
                <a:cs typeface="Corbel"/>
              </a:rPr>
              <a:t>Диспенсеры.</a:t>
            </a:r>
            <a:endParaRPr sz="1800" dirty="0">
              <a:latin typeface="Corbel"/>
              <a:cs typeface="Corbel"/>
            </a:endParaRPr>
          </a:p>
        </p:txBody>
      </p:sp>
      <p:pic>
        <p:nvPicPr>
          <p:cNvPr id="69" name="object 6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312422" y="2634907"/>
            <a:ext cx="3470922" cy="3470922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731398" y="3451187"/>
            <a:ext cx="1729930" cy="2834640"/>
          </a:xfrm>
          <a:prstGeom prst="rect">
            <a:avLst/>
          </a:prstGeom>
        </p:spPr>
      </p:pic>
      <p:sp>
        <p:nvSpPr>
          <p:cNvPr id="71" name="object 71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10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7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6" y="948120"/>
            <a:ext cx="5191181" cy="3460787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6" name="object 6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9" name="object 9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4" name="object 14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19" name="object 19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2" name="object 22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6" name="object 26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3" name="object 33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5" name="object 45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5" name="object 55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0234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spc="50" dirty="0"/>
              <a:t>ПРОИЗВОДСТВО</a:t>
            </a:r>
            <a:r>
              <a:rPr spc="114" dirty="0"/>
              <a:t> </a:t>
            </a:r>
            <a:r>
              <a:rPr spc="50" dirty="0"/>
              <a:t>ИЗДЕЛИЙ </a:t>
            </a:r>
            <a:r>
              <a:rPr dirty="0"/>
              <a:t>ИЗ</a:t>
            </a:r>
            <a:r>
              <a:rPr spc="190" dirty="0"/>
              <a:t> </a:t>
            </a:r>
            <a:r>
              <a:rPr spc="40" dirty="0"/>
              <a:t>ПЛАСТМАССЫ</a:t>
            </a:r>
          </a:p>
        </p:txBody>
      </p:sp>
      <p:pic>
        <p:nvPicPr>
          <p:cNvPr id="62" name="object 6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670637" y="3575050"/>
            <a:ext cx="3004426" cy="2264435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735363" y="3580777"/>
            <a:ext cx="2725966" cy="2725963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158632" y="631215"/>
            <a:ext cx="4302696" cy="2868167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498289" y="6804697"/>
            <a:ext cx="1802764" cy="2679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rgbClr val="00885D"/>
                </a:solidFill>
                <a:latin typeface="Arial MT"/>
                <a:cs typeface="Arial MT"/>
              </a:rPr>
              <a:t>11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4"/>
              </a:rPr>
              <a:t>www.ecohim.ru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11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4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9001" y="446549"/>
            <a:ext cx="2250220" cy="229900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7289" y="4703611"/>
            <a:ext cx="2926778" cy="161429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10" name="object 10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5" name="object 15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20" name="object 20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3" name="object 23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7" name="object 27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4" name="object 34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6" name="object 46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64135" marR="5080">
              <a:lnSpc>
                <a:spcPts val="3000"/>
              </a:lnSpc>
              <a:spcBef>
                <a:spcPts val="585"/>
              </a:spcBef>
            </a:pPr>
            <a:r>
              <a:rPr sz="2850" spc="75" dirty="0"/>
              <a:t>ПРОИЗВОДСТВО </a:t>
            </a:r>
            <a:r>
              <a:rPr sz="2850" spc="55" dirty="0"/>
              <a:t>ОБЩЕЛАБОРАТОРНОГО </a:t>
            </a:r>
            <a:r>
              <a:rPr sz="2850" spc="60" dirty="0"/>
              <a:t>ОБОРУДОВАНИЯ</a:t>
            </a:r>
            <a:endParaRPr sz="2850"/>
          </a:p>
        </p:txBody>
      </p:sp>
      <p:pic>
        <p:nvPicPr>
          <p:cNvPr id="63" name="object 6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864939" y="3159379"/>
            <a:ext cx="1596390" cy="3058617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0" y="0"/>
            <a:ext cx="10986678" cy="7560309"/>
            <a:chOff x="0" y="0"/>
            <a:chExt cx="10986678" cy="7560309"/>
          </a:xfrm>
        </p:grpSpPr>
        <p:pic>
          <p:nvPicPr>
            <p:cNvPr id="65" name="object 6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62909" y="4602433"/>
              <a:ext cx="2137740" cy="213774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40471" y="219430"/>
              <a:ext cx="2048230" cy="236099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261257" y="899910"/>
              <a:ext cx="725421" cy="114909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0" y="938187"/>
              <a:ext cx="2125926" cy="145465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7642" y="0"/>
              <a:ext cx="5643002" cy="323077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97393" y="0"/>
              <a:ext cx="5370715" cy="321425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0" y="2808528"/>
              <a:ext cx="3726195" cy="259001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618365" y="2732328"/>
              <a:ext cx="2632619" cy="347136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124532" y="2631300"/>
              <a:ext cx="2606751" cy="2076738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673509" y="0"/>
              <a:ext cx="1682114" cy="7560309"/>
            </a:xfrm>
            <a:custGeom>
              <a:avLst/>
              <a:gdLst/>
              <a:ahLst/>
              <a:cxnLst/>
              <a:rect l="l" t="t" r="r" b="b"/>
              <a:pathLst>
                <a:path w="1682115" h="7560309">
                  <a:moveTo>
                    <a:pt x="1681645" y="7560005"/>
                  </a:moveTo>
                  <a:lnTo>
                    <a:pt x="0" y="6589106"/>
                  </a:lnTo>
                  <a:lnTo>
                    <a:pt x="0" y="3709111"/>
                  </a:lnTo>
                  <a:lnTo>
                    <a:pt x="0" y="829106"/>
                  </a:lnTo>
                  <a:lnTo>
                    <a:pt x="1436052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439575" y="595159"/>
              <a:ext cx="467995" cy="6228080"/>
            </a:xfrm>
            <a:custGeom>
              <a:avLst/>
              <a:gdLst/>
              <a:ahLst/>
              <a:cxnLst/>
              <a:rect l="l" t="t" r="r" b="b"/>
              <a:pathLst>
                <a:path w="467995" h="6228080">
                  <a:moveTo>
                    <a:pt x="467880" y="5993955"/>
                  </a:moveTo>
                  <a:lnTo>
                    <a:pt x="463118" y="5946813"/>
                  </a:lnTo>
                  <a:lnTo>
                    <a:pt x="449491" y="5902896"/>
                  </a:lnTo>
                  <a:lnTo>
                    <a:pt x="427926" y="5863158"/>
                  </a:lnTo>
                  <a:lnTo>
                    <a:pt x="399351" y="5828538"/>
                  </a:lnTo>
                  <a:lnTo>
                    <a:pt x="364731" y="5799963"/>
                  </a:lnTo>
                  <a:lnTo>
                    <a:pt x="324993" y="5778398"/>
                  </a:lnTo>
                  <a:lnTo>
                    <a:pt x="281076" y="5764771"/>
                  </a:lnTo>
                  <a:lnTo>
                    <a:pt x="233934" y="5760009"/>
                  </a:lnTo>
                  <a:lnTo>
                    <a:pt x="186778" y="5764771"/>
                  </a:lnTo>
                  <a:lnTo>
                    <a:pt x="142875" y="5778398"/>
                  </a:lnTo>
                  <a:lnTo>
                    <a:pt x="103136" y="5799963"/>
                  </a:lnTo>
                  <a:lnTo>
                    <a:pt x="68516" y="5828538"/>
                  </a:lnTo>
                  <a:lnTo>
                    <a:pt x="39941" y="5863158"/>
                  </a:lnTo>
                  <a:lnTo>
                    <a:pt x="18376" y="5902896"/>
                  </a:lnTo>
                  <a:lnTo>
                    <a:pt x="4749" y="5946813"/>
                  </a:lnTo>
                  <a:lnTo>
                    <a:pt x="0" y="5993955"/>
                  </a:lnTo>
                  <a:lnTo>
                    <a:pt x="4749" y="6041098"/>
                  </a:lnTo>
                  <a:lnTo>
                    <a:pt x="18376" y="6085014"/>
                  </a:lnTo>
                  <a:lnTo>
                    <a:pt x="39941" y="6124753"/>
                  </a:lnTo>
                  <a:lnTo>
                    <a:pt x="68516" y="6159373"/>
                  </a:lnTo>
                  <a:lnTo>
                    <a:pt x="103136" y="6187948"/>
                  </a:lnTo>
                  <a:lnTo>
                    <a:pt x="142875" y="6209512"/>
                  </a:lnTo>
                  <a:lnTo>
                    <a:pt x="186778" y="6223152"/>
                  </a:lnTo>
                  <a:lnTo>
                    <a:pt x="233934" y="6227902"/>
                  </a:lnTo>
                  <a:lnTo>
                    <a:pt x="281076" y="6223152"/>
                  </a:lnTo>
                  <a:lnTo>
                    <a:pt x="324993" y="6209512"/>
                  </a:lnTo>
                  <a:lnTo>
                    <a:pt x="364731" y="6187948"/>
                  </a:lnTo>
                  <a:lnTo>
                    <a:pt x="399351" y="6159373"/>
                  </a:lnTo>
                  <a:lnTo>
                    <a:pt x="427926" y="6124753"/>
                  </a:lnTo>
                  <a:lnTo>
                    <a:pt x="449491" y="6085014"/>
                  </a:lnTo>
                  <a:lnTo>
                    <a:pt x="463118" y="6041098"/>
                  </a:lnTo>
                  <a:lnTo>
                    <a:pt x="467880" y="5993955"/>
                  </a:lnTo>
                  <a:close/>
                </a:path>
                <a:path w="467995" h="6228080">
                  <a:moveTo>
                    <a:pt x="467880" y="233946"/>
                  </a:moveTo>
                  <a:lnTo>
                    <a:pt x="463118" y="186804"/>
                  </a:lnTo>
                  <a:lnTo>
                    <a:pt x="449491" y="142887"/>
                  </a:lnTo>
                  <a:lnTo>
                    <a:pt x="427926" y="103149"/>
                  </a:lnTo>
                  <a:lnTo>
                    <a:pt x="399351" y="68529"/>
                  </a:lnTo>
                  <a:lnTo>
                    <a:pt x="364731" y="39966"/>
                  </a:lnTo>
                  <a:lnTo>
                    <a:pt x="324993" y="18389"/>
                  </a:lnTo>
                  <a:lnTo>
                    <a:pt x="281076" y="4762"/>
                  </a:lnTo>
                  <a:lnTo>
                    <a:pt x="233934" y="0"/>
                  </a:lnTo>
                  <a:lnTo>
                    <a:pt x="186778" y="4762"/>
                  </a:lnTo>
                  <a:lnTo>
                    <a:pt x="142875" y="18389"/>
                  </a:lnTo>
                  <a:lnTo>
                    <a:pt x="103136" y="39966"/>
                  </a:lnTo>
                  <a:lnTo>
                    <a:pt x="68516" y="68529"/>
                  </a:lnTo>
                  <a:lnTo>
                    <a:pt x="39941" y="103149"/>
                  </a:lnTo>
                  <a:lnTo>
                    <a:pt x="18376" y="142887"/>
                  </a:lnTo>
                  <a:lnTo>
                    <a:pt x="4749" y="186804"/>
                  </a:lnTo>
                  <a:lnTo>
                    <a:pt x="0" y="233946"/>
                  </a:lnTo>
                  <a:lnTo>
                    <a:pt x="4749" y="281101"/>
                  </a:lnTo>
                  <a:lnTo>
                    <a:pt x="18376" y="325005"/>
                  </a:lnTo>
                  <a:lnTo>
                    <a:pt x="39941" y="364744"/>
                  </a:lnTo>
                  <a:lnTo>
                    <a:pt x="68516" y="399364"/>
                  </a:lnTo>
                  <a:lnTo>
                    <a:pt x="103136" y="427939"/>
                  </a:lnTo>
                  <a:lnTo>
                    <a:pt x="142875" y="449503"/>
                  </a:lnTo>
                  <a:lnTo>
                    <a:pt x="186778" y="463130"/>
                  </a:lnTo>
                  <a:lnTo>
                    <a:pt x="233934" y="467880"/>
                  </a:lnTo>
                  <a:lnTo>
                    <a:pt x="281076" y="463130"/>
                  </a:lnTo>
                  <a:lnTo>
                    <a:pt x="324993" y="449503"/>
                  </a:lnTo>
                  <a:lnTo>
                    <a:pt x="364731" y="427939"/>
                  </a:lnTo>
                  <a:lnTo>
                    <a:pt x="399351" y="399364"/>
                  </a:lnTo>
                  <a:lnTo>
                    <a:pt x="427926" y="364744"/>
                  </a:lnTo>
                  <a:lnTo>
                    <a:pt x="449491" y="325005"/>
                  </a:lnTo>
                  <a:lnTo>
                    <a:pt x="463118" y="281101"/>
                  </a:lnTo>
                  <a:lnTo>
                    <a:pt x="467880" y="233946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498289" y="6804697"/>
            <a:ext cx="1802764" cy="2679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rgbClr val="00885D"/>
                </a:solidFill>
                <a:latin typeface="Arial MT"/>
                <a:cs typeface="Arial MT"/>
              </a:rPr>
              <a:t>12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34"/>
              </a:rPr>
              <a:t>www.ecohim.ru</a:t>
            </a:r>
            <a:endParaRPr sz="1600">
              <a:latin typeface="Corbel"/>
              <a:cs typeface="Corbel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49" y="3632600"/>
            <a:ext cx="3168262" cy="2112174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159" y="-199398"/>
            <a:ext cx="2408699" cy="3613049"/>
          </a:xfrm>
          <a:prstGeom prst="rect">
            <a:avLst/>
          </a:prstGeom>
        </p:spPr>
      </p:pic>
      <p:sp>
        <p:nvSpPr>
          <p:cNvPr id="80" name="object 66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12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34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6" name="object 6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9" name="object 9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4" name="object 14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19" name="object 19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2" name="object 22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6" name="object 26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3" name="object 33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5" name="object 45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5" name="object 55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4232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spc="40" dirty="0"/>
              <a:t>ПРОИЗВОДСТВО </a:t>
            </a:r>
            <a:r>
              <a:rPr spc="-10" dirty="0"/>
              <a:t>ОБЩЕЛАБОРАТОРНОГО ОБОРУДОВАНИЯ</a:t>
            </a:r>
          </a:p>
        </p:txBody>
      </p:sp>
      <p:pic>
        <p:nvPicPr>
          <p:cNvPr id="62" name="object 6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311582" y="1814182"/>
            <a:ext cx="3114675" cy="2076450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499053" y="445185"/>
            <a:ext cx="2962275" cy="3512121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522542" y="3952494"/>
            <a:ext cx="2751315" cy="1990725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333115" y="4011739"/>
            <a:ext cx="3128213" cy="1895284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13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5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-3174"/>
            <a:ext cx="12966700" cy="7566659"/>
            <a:chOff x="-3175" y="-3174"/>
            <a:chExt cx="12966700" cy="75666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959968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960350" cy="7560309"/>
            </a:xfrm>
            <a:custGeom>
              <a:avLst/>
              <a:gdLst/>
              <a:ahLst/>
              <a:cxnLst/>
              <a:rect l="l" t="t" r="r" b="b"/>
              <a:pathLst>
                <a:path w="12960350" h="7560309">
                  <a:moveTo>
                    <a:pt x="0" y="0"/>
                  </a:moveTo>
                  <a:lnTo>
                    <a:pt x="12959969" y="0"/>
                  </a:lnTo>
                  <a:lnTo>
                    <a:pt x="12959969" y="7560005"/>
                  </a:lnTo>
                  <a:lnTo>
                    <a:pt x="0" y="7560005"/>
                  </a:lnTo>
                  <a:lnTo>
                    <a:pt x="0" y="0"/>
                  </a:lnTo>
                  <a:close/>
                </a:path>
              </a:pathLst>
            </a:custGeom>
            <a:ln w="6346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72371" y="2827337"/>
            <a:ext cx="4710430" cy="82169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570"/>
              </a:spcBef>
            </a:pPr>
            <a:r>
              <a:rPr sz="2800" b="1" spc="65" dirty="0">
                <a:solidFill>
                  <a:srgbClr val="F5F6F5"/>
                </a:solidFill>
                <a:latin typeface="Corbel"/>
                <a:cs typeface="Corbel"/>
              </a:rPr>
              <a:t>РЕНТГЕНОСПЕКТРАЛЬНОЕ </a:t>
            </a:r>
            <a:r>
              <a:rPr sz="2800" b="1" spc="-10" dirty="0">
                <a:solidFill>
                  <a:srgbClr val="F5F6F5"/>
                </a:solidFill>
                <a:latin typeface="Corbel"/>
                <a:cs typeface="Corbel"/>
              </a:rPr>
              <a:t>ОБОРУДОВАНИЕ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40909" y="-12700"/>
            <a:ext cx="12020550" cy="7585709"/>
            <a:chOff x="440909" y="-12700"/>
            <a:chExt cx="12020550" cy="7585709"/>
          </a:xfrm>
        </p:grpSpPr>
        <p:sp>
          <p:nvSpPr>
            <p:cNvPr id="10" name="object 10"/>
            <p:cNvSpPr/>
            <p:nvPr/>
          </p:nvSpPr>
          <p:spPr>
            <a:xfrm>
              <a:off x="5800191" y="0"/>
              <a:ext cx="2026920" cy="7560309"/>
            </a:xfrm>
            <a:custGeom>
              <a:avLst/>
              <a:gdLst/>
              <a:ahLst/>
              <a:cxnLst/>
              <a:rect l="l" t="t" r="r" b="b"/>
              <a:pathLst>
                <a:path w="2026920" h="7560309">
                  <a:moveTo>
                    <a:pt x="2026494" y="7560005"/>
                  </a:moveTo>
                  <a:lnTo>
                    <a:pt x="0" y="6390005"/>
                  </a:lnTo>
                  <a:lnTo>
                    <a:pt x="0" y="3780002"/>
                  </a:lnTo>
                  <a:lnTo>
                    <a:pt x="0" y="1170000"/>
                  </a:lnTo>
                  <a:lnTo>
                    <a:pt x="2026512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88178" y="957986"/>
              <a:ext cx="424180" cy="5644515"/>
            </a:xfrm>
            <a:custGeom>
              <a:avLst/>
              <a:gdLst/>
              <a:ahLst/>
              <a:cxnLst/>
              <a:rect l="l" t="t" r="r" b="b"/>
              <a:pathLst>
                <a:path w="424179" h="5644515">
                  <a:moveTo>
                    <a:pt x="424027" y="5432031"/>
                  </a:moveTo>
                  <a:lnTo>
                    <a:pt x="418426" y="5383415"/>
                  </a:lnTo>
                  <a:lnTo>
                    <a:pt x="402475" y="5338788"/>
                  </a:lnTo>
                  <a:lnTo>
                    <a:pt x="377444" y="5299430"/>
                  </a:lnTo>
                  <a:lnTo>
                    <a:pt x="344614" y="5266588"/>
                  </a:lnTo>
                  <a:lnTo>
                    <a:pt x="305244" y="5241556"/>
                  </a:lnTo>
                  <a:lnTo>
                    <a:pt x="260616" y="5225605"/>
                  </a:lnTo>
                  <a:lnTo>
                    <a:pt x="212013" y="5220005"/>
                  </a:lnTo>
                  <a:lnTo>
                    <a:pt x="163398" y="5225605"/>
                  </a:lnTo>
                  <a:lnTo>
                    <a:pt x="118770" y="5241556"/>
                  </a:lnTo>
                  <a:lnTo>
                    <a:pt x="79400" y="5266588"/>
                  </a:lnTo>
                  <a:lnTo>
                    <a:pt x="46570" y="5299430"/>
                  </a:lnTo>
                  <a:lnTo>
                    <a:pt x="21539" y="5338788"/>
                  </a:lnTo>
                  <a:lnTo>
                    <a:pt x="5588" y="5383415"/>
                  </a:lnTo>
                  <a:lnTo>
                    <a:pt x="0" y="5432031"/>
                  </a:lnTo>
                  <a:lnTo>
                    <a:pt x="5588" y="5480647"/>
                  </a:lnTo>
                  <a:lnTo>
                    <a:pt x="21539" y="5525262"/>
                  </a:lnTo>
                  <a:lnTo>
                    <a:pt x="46570" y="5564632"/>
                  </a:lnTo>
                  <a:lnTo>
                    <a:pt x="79400" y="5597461"/>
                  </a:lnTo>
                  <a:lnTo>
                    <a:pt x="118770" y="5622493"/>
                  </a:lnTo>
                  <a:lnTo>
                    <a:pt x="163398" y="5638444"/>
                  </a:lnTo>
                  <a:lnTo>
                    <a:pt x="212013" y="5644045"/>
                  </a:lnTo>
                  <a:lnTo>
                    <a:pt x="260616" y="5638444"/>
                  </a:lnTo>
                  <a:lnTo>
                    <a:pt x="305244" y="5622493"/>
                  </a:lnTo>
                  <a:lnTo>
                    <a:pt x="344614" y="5597461"/>
                  </a:lnTo>
                  <a:lnTo>
                    <a:pt x="377444" y="5564632"/>
                  </a:lnTo>
                  <a:lnTo>
                    <a:pt x="402475" y="5525262"/>
                  </a:lnTo>
                  <a:lnTo>
                    <a:pt x="418426" y="5480647"/>
                  </a:lnTo>
                  <a:lnTo>
                    <a:pt x="424027" y="5432031"/>
                  </a:lnTo>
                  <a:close/>
                </a:path>
                <a:path w="424179" h="5644515">
                  <a:moveTo>
                    <a:pt x="424027" y="212013"/>
                  </a:moveTo>
                  <a:lnTo>
                    <a:pt x="418426" y="163410"/>
                  </a:lnTo>
                  <a:lnTo>
                    <a:pt x="402475" y="118783"/>
                  </a:lnTo>
                  <a:lnTo>
                    <a:pt x="377444" y="79413"/>
                  </a:lnTo>
                  <a:lnTo>
                    <a:pt x="344614" y="46583"/>
                  </a:lnTo>
                  <a:lnTo>
                    <a:pt x="305244" y="21551"/>
                  </a:lnTo>
                  <a:lnTo>
                    <a:pt x="260616" y="5600"/>
                  </a:lnTo>
                  <a:lnTo>
                    <a:pt x="212013" y="0"/>
                  </a:lnTo>
                  <a:lnTo>
                    <a:pt x="163398" y="5600"/>
                  </a:lnTo>
                  <a:lnTo>
                    <a:pt x="118770" y="21551"/>
                  </a:lnTo>
                  <a:lnTo>
                    <a:pt x="79400" y="46583"/>
                  </a:lnTo>
                  <a:lnTo>
                    <a:pt x="46570" y="79413"/>
                  </a:lnTo>
                  <a:lnTo>
                    <a:pt x="21539" y="118783"/>
                  </a:lnTo>
                  <a:lnTo>
                    <a:pt x="5588" y="163410"/>
                  </a:lnTo>
                  <a:lnTo>
                    <a:pt x="0" y="212013"/>
                  </a:lnTo>
                  <a:lnTo>
                    <a:pt x="5588" y="260629"/>
                  </a:lnTo>
                  <a:lnTo>
                    <a:pt x="21539" y="305257"/>
                  </a:lnTo>
                  <a:lnTo>
                    <a:pt x="46570" y="344627"/>
                  </a:lnTo>
                  <a:lnTo>
                    <a:pt x="79400" y="377456"/>
                  </a:lnTo>
                  <a:lnTo>
                    <a:pt x="118770" y="402488"/>
                  </a:lnTo>
                  <a:lnTo>
                    <a:pt x="163398" y="418439"/>
                  </a:lnTo>
                  <a:lnTo>
                    <a:pt x="212013" y="424027"/>
                  </a:lnTo>
                  <a:lnTo>
                    <a:pt x="260616" y="418439"/>
                  </a:lnTo>
                  <a:lnTo>
                    <a:pt x="305244" y="402488"/>
                  </a:lnTo>
                  <a:lnTo>
                    <a:pt x="344614" y="377456"/>
                  </a:lnTo>
                  <a:lnTo>
                    <a:pt x="377444" y="344627"/>
                  </a:lnTo>
                  <a:lnTo>
                    <a:pt x="402475" y="305257"/>
                  </a:lnTo>
                  <a:lnTo>
                    <a:pt x="418426" y="260629"/>
                  </a:lnTo>
                  <a:lnTo>
                    <a:pt x="424027" y="212013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5960" y="693674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2034" y="700379"/>
              <a:ext cx="1042669" cy="276860"/>
            </a:xfrm>
            <a:custGeom>
              <a:avLst/>
              <a:gdLst/>
              <a:ahLst/>
              <a:cxnLst/>
              <a:rect l="l" t="t" r="r" b="b"/>
              <a:pathLst>
                <a:path w="1042669" h="276859">
                  <a:moveTo>
                    <a:pt x="36664" y="218427"/>
                  </a:moveTo>
                  <a:lnTo>
                    <a:pt x="4025" y="218427"/>
                  </a:lnTo>
                  <a:lnTo>
                    <a:pt x="2247" y="218871"/>
                  </a:lnTo>
                  <a:lnTo>
                    <a:pt x="901" y="221119"/>
                  </a:lnTo>
                  <a:lnTo>
                    <a:pt x="0" y="222465"/>
                  </a:lnTo>
                  <a:lnTo>
                    <a:pt x="0" y="262242"/>
                  </a:lnTo>
                  <a:lnTo>
                    <a:pt x="9398" y="262242"/>
                  </a:lnTo>
                  <a:lnTo>
                    <a:pt x="9398" y="227368"/>
                  </a:lnTo>
                  <a:lnTo>
                    <a:pt x="10299" y="226923"/>
                  </a:lnTo>
                  <a:lnTo>
                    <a:pt x="11188" y="226034"/>
                  </a:lnTo>
                  <a:lnTo>
                    <a:pt x="36664" y="226034"/>
                  </a:lnTo>
                  <a:lnTo>
                    <a:pt x="36664" y="218427"/>
                  </a:lnTo>
                  <a:close/>
                </a:path>
                <a:path w="1042669" h="276859">
                  <a:moveTo>
                    <a:pt x="105511" y="245249"/>
                  </a:moveTo>
                  <a:lnTo>
                    <a:pt x="105473" y="234543"/>
                  </a:lnTo>
                  <a:lnTo>
                    <a:pt x="105067" y="227812"/>
                  </a:lnTo>
                  <a:lnTo>
                    <a:pt x="103276" y="226034"/>
                  </a:lnTo>
                  <a:lnTo>
                    <a:pt x="100584" y="223342"/>
                  </a:lnTo>
                  <a:lnTo>
                    <a:pt x="96570" y="218884"/>
                  </a:lnTo>
                  <a:lnTo>
                    <a:pt x="95224" y="218782"/>
                  </a:lnTo>
                  <a:lnTo>
                    <a:pt x="95224" y="234543"/>
                  </a:lnTo>
                  <a:lnTo>
                    <a:pt x="95224" y="247040"/>
                  </a:lnTo>
                  <a:lnTo>
                    <a:pt x="94335" y="249720"/>
                  </a:lnTo>
                  <a:lnTo>
                    <a:pt x="93433" y="251053"/>
                  </a:lnTo>
                  <a:lnTo>
                    <a:pt x="92544" y="252844"/>
                  </a:lnTo>
                  <a:lnTo>
                    <a:pt x="89865" y="255092"/>
                  </a:lnTo>
                  <a:lnTo>
                    <a:pt x="74218" y="255092"/>
                  </a:lnTo>
                  <a:lnTo>
                    <a:pt x="74218" y="226923"/>
                  </a:lnTo>
                  <a:lnTo>
                    <a:pt x="76009" y="226034"/>
                  </a:lnTo>
                  <a:lnTo>
                    <a:pt x="89865" y="226034"/>
                  </a:lnTo>
                  <a:lnTo>
                    <a:pt x="92989" y="228269"/>
                  </a:lnTo>
                  <a:lnTo>
                    <a:pt x="94335" y="230949"/>
                  </a:lnTo>
                  <a:lnTo>
                    <a:pt x="94792" y="232295"/>
                  </a:lnTo>
                  <a:lnTo>
                    <a:pt x="95224" y="234543"/>
                  </a:lnTo>
                  <a:lnTo>
                    <a:pt x="95224" y="218782"/>
                  </a:lnTo>
                  <a:lnTo>
                    <a:pt x="90741" y="218427"/>
                  </a:lnTo>
                  <a:lnTo>
                    <a:pt x="70637" y="218427"/>
                  </a:lnTo>
                  <a:lnTo>
                    <a:pt x="68859" y="218884"/>
                  </a:lnTo>
                  <a:lnTo>
                    <a:pt x="67068" y="219773"/>
                  </a:lnTo>
                  <a:lnTo>
                    <a:pt x="64376" y="222465"/>
                  </a:lnTo>
                  <a:lnTo>
                    <a:pt x="64376" y="276555"/>
                  </a:lnTo>
                  <a:lnTo>
                    <a:pt x="74218" y="276555"/>
                  </a:lnTo>
                  <a:lnTo>
                    <a:pt x="74218" y="262242"/>
                  </a:lnTo>
                  <a:lnTo>
                    <a:pt x="97917" y="262242"/>
                  </a:lnTo>
                  <a:lnTo>
                    <a:pt x="101930" y="255981"/>
                  </a:lnTo>
                  <a:lnTo>
                    <a:pt x="102552" y="255092"/>
                  </a:lnTo>
                  <a:lnTo>
                    <a:pt x="105067" y="251523"/>
                  </a:lnTo>
                  <a:lnTo>
                    <a:pt x="105511" y="245249"/>
                  </a:lnTo>
                  <a:close/>
                </a:path>
                <a:path w="1042669" h="276859">
                  <a:moveTo>
                    <a:pt x="181952" y="218427"/>
                  </a:moveTo>
                  <a:lnTo>
                    <a:pt x="172123" y="218427"/>
                  </a:lnTo>
                  <a:lnTo>
                    <a:pt x="157365" y="251955"/>
                  </a:lnTo>
                  <a:lnTo>
                    <a:pt x="143510" y="218427"/>
                  </a:lnTo>
                  <a:lnTo>
                    <a:pt x="133223" y="218427"/>
                  </a:lnTo>
                  <a:lnTo>
                    <a:pt x="152450" y="262229"/>
                  </a:lnTo>
                  <a:lnTo>
                    <a:pt x="145745" y="276555"/>
                  </a:lnTo>
                  <a:lnTo>
                    <a:pt x="155575" y="276555"/>
                  </a:lnTo>
                  <a:lnTo>
                    <a:pt x="166725" y="251955"/>
                  </a:lnTo>
                  <a:lnTo>
                    <a:pt x="181952" y="218427"/>
                  </a:lnTo>
                  <a:close/>
                </a:path>
                <a:path w="1042669" h="276859">
                  <a:moveTo>
                    <a:pt x="194970" y="83477"/>
                  </a:moveTo>
                  <a:lnTo>
                    <a:pt x="184861" y="24688"/>
                  </a:lnTo>
                  <a:lnTo>
                    <a:pt x="147078" y="0"/>
                  </a:lnTo>
                  <a:lnTo>
                    <a:pt x="5270" y="0"/>
                  </a:lnTo>
                  <a:lnTo>
                    <a:pt x="5270" y="42824"/>
                  </a:lnTo>
                  <a:lnTo>
                    <a:pt x="132943" y="42824"/>
                  </a:lnTo>
                  <a:lnTo>
                    <a:pt x="137464" y="55016"/>
                  </a:lnTo>
                  <a:lnTo>
                    <a:pt x="138176" y="62953"/>
                  </a:lnTo>
                  <a:lnTo>
                    <a:pt x="11163" y="62953"/>
                  </a:lnTo>
                  <a:lnTo>
                    <a:pt x="11163" y="102781"/>
                  </a:lnTo>
                  <a:lnTo>
                    <a:pt x="137858" y="102781"/>
                  </a:lnTo>
                  <a:lnTo>
                    <a:pt x="137769" y="113753"/>
                  </a:lnTo>
                  <a:lnTo>
                    <a:pt x="133756" y="122682"/>
                  </a:lnTo>
                  <a:lnTo>
                    <a:pt x="5283" y="122682"/>
                  </a:lnTo>
                  <a:lnTo>
                    <a:pt x="5283" y="165493"/>
                  </a:lnTo>
                  <a:lnTo>
                    <a:pt x="145846" y="165493"/>
                  </a:lnTo>
                  <a:lnTo>
                    <a:pt x="160337" y="162877"/>
                  </a:lnTo>
                  <a:lnTo>
                    <a:pt x="172453" y="156133"/>
                  </a:lnTo>
                  <a:lnTo>
                    <a:pt x="181559" y="146964"/>
                  </a:lnTo>
                  <a:lnTo>
                    <a:pt x="187058" y="137071"/>
                  </a:lnTo>
                  <a:lnTo>
                    <a:pt x="193065" y="112204"/>
                  </a:lnTo>
                  <a:lnTo>
                    <a:pt x="194970" y="83477"/>
                  </a:lnTo>
                  <a:close/>
                </a:path>
                <a:path w="1042669" h="276859">
                  <a:moveTo>
                    <a:pt x="251244" y="222465"/>
                  </a:moveTo>
                  <a:lnTo>
                    <a:pt x="249910" y="220662"/>
                  </a:lnTo>
                  <a:lnTo>
                    <a:pt x="248107" y="218884"/>
                  </a:lnTo>
                  <a:lnTo>
                    <a:pt x="245884" y="218427"/>
                  </a:lnTo>
                  <a:lnTo>
                    <a:pt x="214147" y="218427"/>
                  </a:lnTo>
                  <a:lnTo>
                    <a:pt x="212356" y="220662"/>
                  </a:lnTo>
                  <a:lnTo>
                    <a:pt x="211010" y="222465"/>
                  </a:lnTo>
                  <a:lnTo>
                    <a:pt x="211010" y="262242"/>
                  </a:lnTo>
                  <a:lnTo>
                    <a:pt x="220395" y="262242"/>
                  </a:lnTo>
                  <a:lnTo>
                    <a:pt x="220395" y="227812"/>
                  </a:lnTo>
                  <a:lnTo>
                    <a:pt x="220853" y="226923"/>
                  </a:lnTo>
                  <a:lnTo>
                    <a:pt x="221297" y="226491"/>
                  </a:lnTo>
                  <a:lnTo>
                    <a:pt x="222186" y="226034"/>
                  </a:lnTo>
                  <a:lnTo>
                    <a:pt x="240525" y="226034"/>
                  </a:lnTo>
                  <a:lnTo>
                    <a:pt x="241401" y="226923"/>
                  </a:lnTo>
                  <a:lnTo>
                    <a:pt x="241401" y="262242"/>
                  </a:lnTo>
                  <a:lnTo>
                    <a:pt x="251244" y="262242"/>
                  </a:lnTo>
                  <a:lnTo>
                    <a:pt x="251244" y="226034"/>
                  </a:lnTo>
                  <a:lnTo>
                    <a:pt x="251244" y="222465"/>
                  </a:lnTo>
                  <a:close/>
                </a:path>
                <a:path w="1042669" h="276859">
                  <a:moveTo>
                    <a:pt x="324561" y="222465"/>
                  </a:moveTo>
                  <a:lnTo>
                    <a:pt x="323215" y="220662"/>
                  </a:lnTo>
                  <a:lnTo>
                    <a:pt x="321437" y="218884"/>
                  </a:lnTo>
                  <a:lnTo>
                    <a:pt x="319646" y="218427"/>
                  </a:lnTo>
                  <a:lnTo>
                    <a:pt x="287896" y="218427"/>
                  </a:lnTo>
                  <a:lnTo>
                    <a:pt x="285673" y="220662"/>
                  </a:lnTo>
                  <a:lnTo>
                    <a:pt x="284327" y="222465"/>
                  </a:lnTo>
                  <a:lnTo>
                    <a:pt x="284327" y="262242"/>
                  </a:lnTo>
                  <a:lnTo>
                    <a:pt x="294157" y="262242"/>
                  </a:lnTo>
                  <a:lnTo>
                    <a:pt x="294157" y="226923"/>
                  </a:lnTo>
                  <a:lnTo>
                    <a:pt x="294614" y="226491"/>
                  </a:lnTo>
                  <a:lnTo>
                    <a:pt x="295059" y="226491"/>
                  </a:lnTo>
                  <a:lnTo>
                    <a:pt x="295503" y="226034"/>
                  </a:lnTo>
                  <a:lnTo>
                    <a:pt x="313829" y="226034"/>
                  </a:lnTo>
                  <a:lnTo>
                    <a:pt x="314286" y="226491"/>
                  </a:lnTo>
                  <a:lnTo>
                    <a:pt x="315175" y="226923"/>
                  </a:lnTo>
                  <a:lnTo>
                    <a:pt x="315175" y="262242"/>
                  </a:lnTo>
                  <a:lnTo>
                    <a:pt x="324561" y="262242"/>
                  </a:lnTo>
                  <a:lnTo>
                    <a:pt x="324561" y="226034"/>
                  </a:lnTo>
                  <a:lnTo>
                    <a:pt x="324561" y="222465"/>
                  </a:lnTo>
                  <a:close/>
                </a:path>
                <a:path w="1042669" h="276859">
                  <a:moveTo>
                    <a:pt x="396976" y="227380"/>
                  </a:moveTo>
                  <a:lnTo>
                    <a:pt x="395655" y="223799"/>
                  </a:lnTo>
                  <a:lnTo>
                    <a:pt x="391629" y="219773"/>
                  </a:lnTo>
                  <a:lnTo>
                    <a:pt x="388493" y="218427"/>
                  </a:lnTo>
                  <a:lnTo>
                    <a:pt x="359867" y="218427"/>
                  </a:lnTo>
                  <a:lnTo>
                    <a:pt x="359867" y="226034"/>
                  </a:lnTo>
                  <a:lnTo>
                    <a:pt x="382689" y="226034"/>
                  </a:lnTo>
                  <a:lnTo>
                    <a:pt x="384911" y="226491"/>
                  </a:lnTo>
                  <a:lnTo>
                    <a:pt x="386245" y="227812"/>
                  </a:lnTo>
                  <a:lnTo>
                    <a:pt x="387146" y="229171"/>
                  </a:lnTo>
                  <a:lnTo>
                    <a:pt x="387146" y="234975"/>
                  </a:lnTo>
                  <a:lnTo>
                    <a:pt x="387146" y="242557"/>
                  </a:lnTo>
                  <a:lnTo>
                    <a:pt x="387146" y="253746"/>
                  </a:lnTo>
                  <a:lnTo>
                    <a:pt x="386689" y="254635"/>
                  </a:lnTo>
                  <a:lnTo>
                    <a:pt x="385813" y="255092"/>
                  </a:lnTo>
                  <a:lnTo>
                    <a:pt x="369697" y="255092"/>
                  </a:lnTo>
                  <a:lnTo>
                    <a:pt x="368376" y="254190"/>
                  </a:lnTo>
                  <a:lnTo>
                    <a:pt x="366560" y="252399"/>
                  </a:lnTo>
                  <a:lnTo>
                    <a:pt x="366560" y="245719"/>
                  </a:lnTo>
                  <a:lnTo>
                    <a:pt x="367461" y="244373"/>
                  </a:lnTo>
                  <a:lnTo>
                    <a:pt x="367461" y="243916"/>
                  </a:lnTo>
                  <a:lnTo>
                    <a:pt x="368820" y="242557"/>
                  </a:lnTo>
                  <a:lnTo>
                    <a:pt x="387146" y="242557"/>
                  </a:lnTo>
                  <a:lnTo>
                    <a:pt x="387146" y="234975"/>
                  </a:lnTo>
                  <a:lnTo>
                    <a:pt x="366141" y="234975"/>
                  </a:lnTo>
                  <a:lnTo>
                    <a:pt x="363004" y="235419"/>
                  </a:lnTo>
                  <a:lnTo>
                    <a:pt x="360324" y="237667"/>
                  </a:lnTo>
                  <a:lnTo>
                    <a:pt x="357187" y="240779"/>
                  </a:lnTo>
                  <a:lnTo>
                    <a:pt x="356793" y="243916"/>
                  </a:lnTo>
                  <a:lnTo>
                    <a:pt x="356730" y="257327"/>
                  </a:lnTo>
                  <a:lnTo>
                    <a:pt x="360324" y="260451"/>
                  </a:lnTo>
                  <a:lnTo>
                    <a:pt x="363004" y="262242"/>
                  </a:lnTo>
                  <a:lnTo>
                    <a:pt x="393852" y="262242"/>
                  </a:lnTo>
                  <a:lnTo>
                    <a:pt x="395198" y="260451"/>
                  </a:lnTo>
                  <a:lnTo>
                    <a:pt x="396976" y="259118"/>
                  </a:lnTo>
                  <a:lnTo>
                    <a:pt x="396976" y="255092"/>
                  </a:lnTo>
                  <a:lnTo>
                    <a:pt x="396976" y="242557"/>
                  </a:lnTo>
                  <a:lnTo>
                    <a:pt x="396976" y="227380"/>
                  </a:lnTo>
                  <a:close/>
                </a:path>
                <a:path w="1042669" h="276859">
                  <a:moveTo>
                    <a:pt x="410565" y="165493"/>
                  </a:moveTo>
                  <a:lnTo>
                    <a:pt x="353822" y="102666"/>
                  </a:lnTo>
                  <a:lnTo>
                    <a:pt x="333971" y="80670"/>
                  </a:lnTo>
                  <a:lnTo>
                    <a:pt x="348564" y="62903"/>
                  </a:lnTo>
                  <a:lnTo>
                    <a:pt x="400240" y="0"/>
                  </a:lnTo>
                  <a:lnTo>
                    <a:pt x="333349" y="0"/>
                  </a:lnTo>
                  <a:lnTo>
                    <a:pt x="288036" y="62903"/>
                  </a:lnTo>
                  <a:lnTo>
                    <a:pt x="267284" y="62903"/>
                  </a:lnTo>
                  <a:lnTo>
                    <a:pt x="267284" y="0"/>
                  </a:lnTo>
                  <a:lnTo>
                    <a:pt x="212293" y="0"/>
                  </a:lnTo>
                  <a:lnTo>
                    <a:pt x="212293" y="165493"/>
                  </a:lnTo>
                  <a:lnTo>
                    <a:pt x="267284" y="165493"/>
                  </a:lnTo>
                  <a:lnTo>
                    <a:pt x="267284" y="102666"/>
                  </a:lnTo>
                  <a:lnTo>
                    <a:pt x="288036" y="102666"/>
                  </a:lnTo>
                  <a:lnTo>
                    <a:pt x="339928" y="165493"/>
                  </a:lnTo>
                  <a:lnTo>
                    <a:pt x="410565" y="165493"/>
                  </a:lnTo>
                  <a:close/>
                </a:path>
                <a:path w="1042669" h="276859">
                  <a:moveTo>
                    <a:pt x="480136" y="218427"/>
                  </a:moveTo>
                  <a:lnTo>
                    <a:pt x="470293" y="218427"/>
                  </a:lnTo>
                  <a:lnTo>
                    <a:pt x="470293" y="262242"/>
                  </a:lnTo>
                  <a:lnTo>
                    <a:pt x="480136" y="262242"/>
                  </a:lnTo>
                  <a:lnTo>
                    <a:pt x="480136" y="218427"/>
                  </a:lnTo>
                  <a:close/>
                </a:path>
                <a:path w="1042669" h="276859">
                  <a:moveTo>
                    <a:pt x="511873" y="262242"/>
                  </a:moveTo>
                  <a:lnTo>
                    <a:pt x="493547" y="243014"/>
                  </a:lnTo>
                  <a:lnTo>
                    <a:pt x="492645" y="242125"/>
                  </a:lnTo>
                  <a:lnTo>
                    <a:pt x="491756" y="240779"/>
                  </a:lnTo>
                  <a:lnTo>
                    <a:pt x="491756" y="238544"/>
                  </a:lnTo>
                  <a:lnTo>
                    <a:pt x="493102" y="237210"/>
                  </a:lnTo>
                  <a:lnTo>
                    <a:pt x="493979" y="236321"/>
                  </a:lnTo>
                  <a:lnTo>
                    <a:pt x="510540" y="218440"/>
                  </a:lnTo>
                  <a:lnTo>
                    <a:pt x="498919" y="218440"/>
                  </a:lnTo>
                  <a:lnTo>
                    <a:pt x="485051" y="234073"/>
                  </a:lnTo>
                  <a:lnTo>
                    <a:pt x="483717" y="235419"/>
                  </a:lnTo>
                  <a:lnTo>
                    <a:pt x="481914" y="237667"/>
                  </a:lnTo>
                  <a:lnTo>
                    <a:pt x="481914" y="242125"/>
                  </a:lnTo>
                  <a:lnTo>
                    <a:pt x="483260" y="243916"/>
                  </a:lnTo>
                  <a:lnTo>
                    <a:pt x="484593" y="244805"/>
                  </a:lnTo>
                  <a:lnTo>
                    <a:pt x="500253" y="262242"/>
                  </a:lnTo>
                  <a:lnTo>
                    <a:pt x="511873" y="262242"/>
                  </a:lnTo>
                  <a:close/>
                </a:path>
                <a:path w="1042669" h="276859">
                  <a:moveTo>
                    <a:pt x="584746" y="249720"/>
                  </a:moveTo>
                  <a:lnTo>
                    <a:pt x="584733" y="235864"/>
                  </a:lnTo>
                  <a:lnTo>
                    <a:pt x="584263" y="227368"/>
                  </a:lnTo>
                  <a:lnTo>
                    <a:pt x="574903" y="218833"/>
                  </a:lnTo>
                  <a:lnTo>
                    <a:pt x="574903" y="232295"/>
                  </a:lnTo>
                  <a:lnTo>
                    <a:pt x="574903" y="248386"/>
                  </a:lnTo>
                  <a:lnTo>
                    <a:pt x="571779" y="251955"/>
                  </a:lnTo>
                  <a:lnTo>
                    <a:pt x="569099" y="255092"/>
                  </a:lnTo>
                  <a:lnTo>
                    <a:pt x="565061" y="255549"/>
                  </a:lnTo>
                  <a:lnTo>
                    <a:pt x="561492" y="255549"/>
                  </a:lnTo>
                  <a:lnTo>
                    <a:pt x="557923" y="255549"/>
                  </a:lnTo>
                  <a:lnTo>
                    <a:pt x="553897" y="255092"/>
                  </a:lnTo>
                  <a:lnTo>
                    <a:pt x="550760" y="251955"/>
                  </a:lnTo>
                  <a:lnTo>
                    <a:pt x="548093" y="248831"/>
                  </a:lnTo>
                  <a:lnTo>
                    <a:pt x="548093" y="232295"/>
                  </a:lnTo>
                  <a:lnTo>
                    <a:pt x="553440" y="226034"/>
                  </a:lnTo>
                  <a:lnTo>
                    <a:pt x="558355" y="225590"/>
                  </a:lnTo>
                  <a:lnTo>
                    <a:pt x="561492" y="225590"/>
                  </a:lnTo>
                  <a:lnTo>
                    <a:pt x="565061" y="225590"/>
                  </a:lnTo>
                  <a:lnTo>
                    <a:pt x="569099" y="226034"/>
                  </a:lnTo>
                  <a:lnTo>
                    <a:pt x="571779" y="229171"/>
                  </a:lnTo>
                  <a:lnTo>
                    <a:pt x="574903" y="232295"/>
                  </a:lnTo>
                  <a:lnTo>
                    <a:pt x="574903" y="218833"/>
                  </a:lnTo>
                  <a:lnTo>
                    <a:pt x="574459" y="218427"/>
                  </a:lnTo>
                  <a:lnTo>
                    <a:pt x="566864" y="217982"/>
                  </a:lnTo>
                  <a:lnTo>
                    <a:pt x="561492" y="217982"/>
                  </a:lnTo>
                  <a:lnTo>
                    <a:pt x="556133" y="217982"/>
                  </a:lnTo>
                  <a:lnTo>
                    <a:pt x="548538" y="218427"/>
                  </a:lnTo>
                  <a:lnTo>
                    <a:pt x="538695" y="227368"/>
                  </a:lnTo>
                  <a:lnTo>
                    <a:pt x="538251" y="235864"/>
                  </a:lnTo>
                  <a:lnTo>
                    <a:pt x="538251" y="245237"/>
                  </a:lnTo>
                  <a:lnTo>
                    <a:pt x="538695" y="253301"/>
                  </a:lnTo>
                  <a:lnTo>
                    <a:pt x="543610" y="258216"/>
                  </a:lnTo>
                  <a:lnTo>
                    <a:pt x="548538" y="262699"/>
                  </a:lnTo>
                  <a:lnTo>
                    <a:pt x="561492" y="262699"/>
                  </a:lnTo>
                  <a:lnTo>
                    <a:pt x="574459" y="262699"/>
                  </a:lnTo>
                  <a:lnTo>
                    <a:pt x="579386" y="258216"/>
                  </a:lnTo>
                  <a:lnTo>
                    <a:pt x="582498" y="255092"/>
                  </a:lnTo>
                  <a:lnTo>
                    <a:pt x="584746" y="249720"/>
                  </a:lnTo>
                  <a:close/>
                </a:path>
                <a:path w="1042669" h="276859">
                  <a:moveTo>
                    <a:pt x="617893" y="55740"/>
                  </a:moveTo>
                  <a:lnTo>
                    <a:pt x="601294" y="16230"/>
                  </a:lnTo>
                  <a:lnTo>
                    <a:pt x="565492" y="685"/>
                  </a:lnTo>
                  <a:lnTo>
                    <a:pt x="565492" y="47955"/>
                  </a:lnTo>
                  <a:lnTo>
                    <a:pt x="565492" y="64300"/>
                  </a:lnTo>
                  <a:lnTo>
                    <a:pt x="558241" y="68465"/>
                  </a:lnTo>
                  <a:lnTo>
                    <a:pt x="474472" y="68465"/>
                  </a:lnTo>
                  <a:lnTo>
                    <a:pt x="474472" y="42824"/>
                  </a:lnTo>
                  <a:lnTo>
                    <a:pt x="559308" y="42824"/>
                  </a:lnTo>
                  <a:lnTo>
                    <a:pt x="565492" y="47955"/>
                  </a:lnTo>
                  <a:lnTo>
                    <a:pt x="565492" y="685"/>
                  </a:lnTo>
                  <a:lnTo>
                    <a:pt x="562114" y="0"/>
                  </a:lnTo>
                  <a:lnTo>
                    <a:pt x="422821" y="0"/>
                  </a:lnTo>
                  <a:lnTo>
                    <a:pt x="422821" y="165493"/>
                  </a:lnTo>
                  <a:lnTo>
                    <a:pt x="474472" y="165493"/>
                  </a:lnTo>
                  <a:lnTo>
                    <a:pt x="474472" y="111315"/>
                  </a:lnTo>
                  <a:lnTo>
                    <a:pt x="562127" y="111315"/>
                  </a:lnTo>
                  <a:lnTo>
                    <a:pt x="584415" y="106603"/>
                  </a:lnTo>
                  <a:lnTo>
                    <a:pt x="602081" y="94119"/>
                  </a:lnTo>
                  <a:lnTo>
                    <a:pt x="613702" y="76339"/>
                  </a:lnTo>
                  <a:lnTo>
                    <a:pt x="615302" y="68465"/>
                  </a:lnTo>
                  <a:lnTo>
                    <a:pt x="617893" y="55740"/>
                  </a:lnTo>
                  <a:close/>
                </a:path>
                <a:path w="1042669" h="276859">
                  <a:moveTo>
                    <a:pt x="671461" y="220218"/>
                  </a:moveTo>
                  <a:lnTo>
                    <a:pt x="667905" y="217982"/>
                  </a:lnTo>
                  <a:lnTo>
                    <a:pt x="660298" y="217982"/>
                  </a:lnTo>
                  <a:lnTo>
                    <a:pt x="657606" y="219316"/>
                  </a:lnTo>
                  <a:lnTo>
                    <a:pt x="656272" y="222897"/>
                  </a:lnTo>
                  <a:lnTo>
                    <a:pt x="645096" y="250621"/>
                  </a:lnTo>
                  <a:lnTo>
                    <a:pt x="645096" y="251053"/>
                  </a:lnTo>
                  <a:lnTo>
                    <a:pt x="644194" y="252399"/>
                  </a:lnTo>
                  <a:lnTo>
                    <a:pt x="643750" y="252399"/>
                  </a:lnTo>
                  <a:lnTo>
                    <a:pt x="642861" y="251053"/>
                  </a:lnTo>
                  <a:lnTo>
                    <a:pt x="642861" y="250621"/>
                  </a:lnTo>
                  <a:lnTo>
                    <a:pt x="634555" y="230047"/>
                  </a:lnTo>
                  <a:lnTo>
                    <a:pt x="631672" y="222897"/>
                  </a:lnTo>
                  <a:lnTo>
                    <a:pt x="630339" y="219316"/>
                  </a:lnTo>
                  <a:lnTo>
                    <a:pt x="627659" y="217982"/>
                  </a:lnTo>
                  <a:lnTo>
                    <a:pt x="620052" y="217982"/>
                  </a:lnTo>
                  <a:lnTo>
                    <a:pt x="616927" y="220218"/>
                  </a:lnTo>
                  <a:lnTo>
                    <a:pt x="616927" y="262242"/>
                  </a:lnTo>
                  <a:lnTo>
                    <a:pt x="626300" y="262242"/>
                  </a:lnTo>
                  <a:lnTo>
                    <a:pt x="625881" y="230047"/>
                  </a:lnTo>
                  <a:lnTo>
                    <a:pt x="626757" y="230047"/>
                  </a:lnTo>
                  <a:lnTo>
                    <a:pt x="627214" y="230492"/>
                  </a:lnTo>
                  <a:lnTo>
                    <a:pt x="627214" y="230949"/>
                  </a:lnTo>
                  <a:lnTo>
                    <a:pt x="638378" y="259118"/>
                  </a:lnTo>
                  <a:lnTo>
                    <a:pt x="638835" y="260896"/>
                  </a:lnTo>
                  <a:lnTo>
                    <a:pt x="640626" y="262699"/>
                  </a:lnTo>
                  <a:lnTo>
                    <a:pt x="647331" y="262699"/>
                  </a:lnTo>
                  <a:lnTo>
                    <a:pt x="649109" y="260896"/>
                  </a:lnTo>
                  <a:lnTo>
                    <a:pt x="649566" y="259118"/>
                  </a:lnTo>
                  <a:lnTo>
                    <a:pt x="652221" y="252399"/>
                  </a:lnTo>
                  <a:lnTo>
                    <a:pt x="660742" y="230949"/>
                  </a:lnTo>
                  <a:lnTo>
                    <a:pt x="660742" y="230492"/>
                  </a:lnTo>
                  <a:lnTo>
                    <a:pt x="661187" y="229603"/>
                  </a:lnTo>
                  <a:lnTo>
                    <a:pt x="661619" y="229603"/>
                  </a:lnTo>
                  <a:lnTo>
                    <a:pt x="662076" y="230047"/>
                  </a:lnTo>
                  <a:lnTo>
                    <a:pt x="661619" y="262242"/>
                  </a:lnTo>
                  <a:lnTo>
                    <a:pt x="671461" y="262242"/>
                  </a:lnTo>
                  <a:lnTo>
                    <a:pt x="671461" y="229603"/>
                  </a:lnTo>
                  <a:lnTo>
                    <a:pt x="671461" y="220218"/>
                  </a:lnTo>
                  <a:close/>
                </a:path>
                <a:path w="1042669" h="276859">
                  <a:moveTo>
                    <a:pt x="744778" y="222465"/>
                  </a:moveTo>
                  <a:lnTo>
                    <a:pt x="743445" y="220662"/>
                  </a:lnTo>
                  <a:lnTo>
                    <a:pt x="741641" y="218884"/>
                  </a:lnTo>
                  <a:lnTo>
                    <a:pt x="739419" y="218427"/>
                  </a:lnTo>
                  <a:lnTo>
                    <a:pt x="707694" y="218427"/>
                  </a:lnTo>
                  <a:lnTo>
                    <a:pt x="705891" y="220662"/>
                  </a:lnTo>
                  <a:lnTo>
                    <a:pt x="704100" y="222465"/>
                  </a:lnTo>
                  <a:lnTo>
                    <a:pt x="704557" y="224243"/>
                  </a:lnTo>
                  <a:lnTo>
                    <a:pt x="704557" y="262242"/>
                  </a:lnTo>
                  <a:lnTo>
                    <a:pt x="713943" y="262242"/>
                  </a:lnTo>
                  <a:lnTo>
                    <a:pt x="713943" y="227812"/>
                  </a:lnTo>
                  <a:lnTo>
                    <a:pt x="714387" y="226923"/>
                  </a:lnTo>
                  <a:lnTo>
                    <a:pt x="715276" y="226034"/>
                  </a:lnTo>
                  <a:lnTo>
                    <a:pt x="734060" y="226034"/>
                  </a:lnTo>
                  <a:lnTo>
                    <a:pt x="734949" y="226923"/>
                  </a:lnTo>
                  <a:lnTo>
                    <a:pt x="734949" y="262242"/>
                  </a:lnTo>
                  <a:lnTo>
                    <a:pt x="744778" y="262242"/>
                  </a:lnTo>
                  <a:lnTo>
                    <a:pt x="744778" y="226034"/>
                  </a:lnTo>
                  <a:lnTo>
                    <a:pt x="744778" y="222465"/>
                  </a:lnTo>
                  <a:close/>
                </a:path>
                <a:path w="1042669" h="276859">
                  <a:moveTo>
                    <a:pt x="797077" y="234975"/>
                  </a:moveTo>
                  <a:lnTo>
                    <a:pt x="785901" y="234975"/>
                  </a:lnTo>
                  <a:lnTo>
                    <a:pt x="783209" y="235419"/>
                  </a:lnTo>
                  <a:lnTo>
                    <a:pt x="780110" y="237667"/>
                  </a:lnTo>
                  <a:lnTo>
                    <a:pt x="776960" y="240779"/>
                  </a:lnTo>
                  <a:lnTo>
                    <a:pt x="776579" y="243916"/>
                  </a:lnTo>
                  <a:lnTo>
                    <a:pt x="776592" y="252399"/>
                  </a:lnTo>
                  <a:lnTo>
                    <a:pt x="776960" y="257327"/>
                  </a:lnTo>
                  <a:lnTo>
                    <a:pt x="780542" y="260451"/>
                  </a:lnTo>
                  <a:lnTo>
                    <a:pt x="782789" y="262242"/>
                  </a:lnTo>
                  <a:lnTo>
                    <a:pt x="797077" y="262242"/>
                  </a:lnTo>
                  <a:lnTo>
                    <a:pt x="797077" y="255092"/>
                  </a:lnTo>
                  <a:lnTo>
                    <a:pt x="789940" y="255092"/>
                  </a:lnTo>
                  <a:lnTo>
                    <a:pt x="788593" y="254190"/>
                  </a:lnTo>
                  <a:lnTo>
                    <a:pt x="787704" y="253746"/>
                  </a:lnTo>
                  <a:lnTo>
                    <a:pt x="786815" y="252399"/>
                  </a:lnTo>
                  <a:lnTo>
                    <a:pt x="786815" y="245719"/>
                  </a:lnTo>
                  <a:lnTo>
                    <a:pt x="787247" y="244373"/>
                  </a:lnTo>
                  <a:lnTo>
                    <a:pt x="787704" y="243916"/>
                  </a:lnTo>
                  <a:lnTo>
                    <a:pt x="788593" y="242557"/>
                  </a:lnTo>
                  <a:lnTo>
                    <a:pt x="797077" y="242557"/>
                  </a:lnTo>
                  <a:lnTo>
                    <a:pt x="797077" y="234975"/>
                  </a:lnTo>
                  <a:close/>
                </a:path>
                <a:path w="1042669" h="276859">
                  <a:moveTo>
                    <a:pt x="817206" y="227380"/>
                  </a:moveTo>
                  <a:lnTo>
                    <a:pt x="815416" y="223799"/>
                  </a:lnTo>
                  <a:lnTo>
                    <a:pt x="813625" y="222008"/>
                  </a:lnTo>
                  <a:lnTo>
                    <a:pt x="811834" y="219773"/>
                  </a:lnTo>
                  <a:lnTo>
                    <a:pt x="808266" y="218427"/>
                  </a:lnTo>
                  <a:lnTo>
                    <a:pt x="779653" y="218427"/>
                  </a:lnTo>
                  <a:lnTo>
                    <a:pt x="779653" y="226034"/>
                  </a:lnTo>
                  <a:lnTo>
                    <a:pt x="802906" y="226034"/>
                  </a:lnTo>
                  <a:lnTo>
                    <a:pt x="804684" y="226491"/>
                  </a:lnTo>
                  <a:lnTo>
                    <a:pt x="807364" y="229171"/>
                  </a:lnTo>
                  <a:lnTo>
                    <a:pt x="807364" y="234975"/>
                  </a:lnTo>
                  <a:lnTo>
                    <a:pt x="797090" y="234975"/>
                  </a:lnTo>
                  <a:lnTo>
                    <a:pt x="797090" y="242557"/>
                  </a:lnTo>
                  <a:lnTo>
                    <a:pt x="807364" y="242557"/>
                  </a:lnTo>
                  <a:lnTo>
                    <a:pt x="807364" y="253746"/>
                  </a:lnTo>
                  <a:lnTo>
                    <a:pt x="806030" y="255092"/>
                  </a:lnTo>
                  <a:lnTo>
                    <a:pt x="797090" y="255092"/>
                  </a:lnTo>
                  <a:lnTo>
                    <a:pt x="797090" y="262242"/>
                  </a:lnTo>
                  <a:lnTo>
                    <a:pt x="813625" y="262242"/>
                  </a:lnTo>
                  <a:lnTo>
                    <a:pt x="816749" y="259118"/>
                  </a:lnTo>
                  <a:lnTo>
                    <a:pt x="817206" y="256425"/>
                  </a:lnTo>
                  <a:lnTo>
                    <a:pt x="817206" y="227380"/>
                  </a:lnTo>
                  <a:close/>
                </a:path>
                <a:path w="1042669" h="276859">
                  <a:moveTo>
                    <a:pt x="846429" y="80264"/>
                  </a:moveTo>
                  <a:lnTo>
                    <a:pt x="845400" y="60680"/>
                  </a:lnTo>
                  <a:lnTo>
                    <a:pt x="842746" y="42811"/>
                  </a:lnTo>
                  <a:lnTo>
                    <a:pt x="842670" y="42227"/>
                  </a:lnTo>
                  <a:lnTo>
                    <a:pt x="837476" y="26022"/>
                  </a:lnTo>
                  <a:lnTo>
                    <a:pt x="828611" y="12573"/>
                  </a:lnTo>
                  <a:lnTo>
                    <a:pt x="816229" y="3403"/>
                  </a:lnTo>
                  <a:lnTo>
                    <a:pt x="800455" y="0"/>
                  </a:lnTo>
                  <a:lnTo>
                    <a:pt x="791591" y="0"/>
                  </a:lnTo>
                  <a:lnTo>
                    <a:pt x="791591" y="80886"/>
                  </a:lnTo>
                  <a:lnTo>
                    <a:pt x="790511" y="95351"/>
                  </a:lnTo>
                  <a:lnTo>
                    <a:pt x="787247" y="110756"/>
                  </a:lnTo>
                  <a:lnTo>
                    <a:pt x="785533" y="117068"/>
                  </a:lnTo>
                  <a:lnTo>
                    <a:pt x="781913" y="122669"/>
                  </a:lnTo>
                  <a:lnTo>
                    <a:pt x="689279" y="122669"/>
                  </a:lnTo>
                  <a:lnTo>
                    <a:pt x="685558" y="117106"/>
                  </a:lnTo>
                  <a:lnTo>
                    <a:pt x="683933" y="110756"/>
                  </a:lnTo>
                  <a:lnTo>
                    <a:pt x="680643" y="94894"/>
                  </a:lnTo>
                  <a:lnTo>
                    <a:pt x="679551" y="80264"/>
                  </a:lnTo>
                  <a:lnTo>
                    <a:pt x="680643" y="66878"/>
                  </a:lnTo>
                  <a:lnTo>
                    <a:pt x="683933" y="54737"/>
                  </a:lnTo>
                  <a:lnTo>
                    <a:pt x="686219" y="48564"/>
                  </a:lnTo>
                  <a:lnTo>
                    <a:pt x="689267" y="42824"/>
                  </a:lnTo>
                  <a:lnTo>
                    <a:pt x="781913" y="42824"/>
                  </a:lnTo>
                  <a:lnTo>
                    <a:pt x="785075" y="48602"/>
                  </a:lnTo>
                  <a:lnTo>
                    <a:pt x="787247" y="54737"/>
                  </a:lnTo>
                  <a:lnTo>
                    <a:pt x="790511" y="67348"/>
                  </a:lnTo>
                  <a:lnTo>
                    <a:pt x="791591" y="80886"/>
                  </a:lnTo>
                  <a:lnTo>
                    <a:pt x="791591" y="0"/>
                  </a:lnTo>
                  <a:lnTo>
                    <a:pt x="670725" y="0"/>
                  </a:lnTo>
                  <a:lnTo>
                    <a:pt x="655015" y="3416"/>
                  </a:lnTo>
                  <a:lnTo>
                    <a:pt x="628484" y="42227"/>
                  </a:lnTo>
                  <a:lnTo>
                    <a:pt x="624128" y="83375"/>
                  </a:lnTo>
                  <a:lnTo>
                    <a:pt x="625322" y="103454"/>
                  </a:lnTo>
                  <a:lnTo>
                    <a:pt x="642645" y="152908"/>
                  </a:lnTo>
                  <a:lnTo>
                    <a:pt x="670725" y="165493"/>
                  </a:lnTo>
                  <a:lnTo>
                    <a:pt x="800468" y="165493"/>
                  </a:lnTo>
                  <a:lnTo>
                    <a:pt x="837692" y="139509"/>
                  </a:lnTo>
                  <a:lnTo>
                    <a:pt x="842759" y="122669"/>
                  </a:lnTo>
                  <a:lnTo>
                    <a:pt x="845578" y="101079"/>
                  </a:lnTo>
                  <a:lnTo>
                    <a:pt x="846429" y="80264"/>
                  </a:lnTo>
                  <a:close/>
                </a:path>
                <a:path w="1042669" h="276859">
                  <a:moveTo>
                    <a:pt x="890524" y="218427"/>
                  </a:moveTo>
                  <a:lnTo>
                    <a:pt x="880681" y="218427"/>
                  </a:lnTo>
                  <a:lnTo>
                    <a:pt x="880681" y="236321"/>
                  </a:lnTo>
                  <a:lnTo>
                    <a:pt x="859663" y="236321"/>
                  </a:lnTo>
                  <a:lnTo>
                    <a:pt x="859663" y="218427"/>
                  </a:lnTo>
                  <a:lnTo>
                    <a:pt x="850277" y="218427"/>
                  </a:lnTo>
                  <a:lnTo>
                    <a:pt x="850277" y="262242"/>
                  </a:lnTo>
                  <a:lnTo>
                    <a:pt x="859663" y="262242"/>
                  </a:lnTo>
                  <a:lnTo>
                    <a:pt x="859663" y="243471"/>
                  </a:lnTo>
                  <a:lnTo>
                    <a:pt x="880681" y="243471"/>
                  </a:lnTo>
                  <a:lnTo>
                    <a:pt x="880681" y="262242"/>
                  </a:lnTo>
                  <a:lnTo>
                    <a:pt x="890524" y="262242"/>
                  </a:lnTo>
                  <a:lnTo>
                    <a:pt x="890524" y="243471"/>
                  </a:lnTo>
                  <a:lnTo>
                    <a:pt x="890524" y="236321"/>
                  </a:lnTo>
                  <a:lnTo>
                    <a:pt x="890524" y="218427"/>
                  </a:lnTo>
                  <a:close/>
                </a:path>
                <a:path w="1042669" h="276859">
                  <a:moveTo>
                    <a:pt x="966520" y="218427"/>
                  </a:moveTo>
                  <a:lnTo>
                    <a:pt x="961148" y="217982"/>
                  </a:lnTo>
                  <a:lnTo>
                    <a:pt x="958024" y="217982"/>
                  </a:lnTo>
                  <a:lnTo>
                    <a:pt x="955776" y="218427"/>
                  </a:lnTo>
                  <a:lnTo>
                    <a:pt x="953998" y="221119"/>
                  </a:lnTo>
                  <a:lnTo>
                    <a:pt x="934339" y="249720"/>
                  </a:lnTo>
                  <a:lnTo>
                    <a:pt x="934339" y="250177"/>
                  </a:lnTo>
                  <a:lnTo>
                    <a:pt x="933881" y="251053"/>
                  </a:lnTo>
                  <a:lnTo>
                    <a:pt x="932548" y="251053"/>
                  </a:lnTo>
                  <a:lnTo>
                    <a:pt x="932548" y="249720"/>
                  </a:lnTo>
                  <a:lnTo>
                    <a:pt x="932992" y="218427"/>
                  </a:lnTo>
                  <a:lnTo>
                    <a:pt x="923594" y="218427"/>
                  </a:lnTo>
                  <a:lnTo>
                    <a:pt x="923645" y="259549"/>
                  </a:lnTo>
                  <a:lnTo>
                    <a:pt x="924052" y="262699"/>
                  </a:lnTo>
                  <a:lnTo>
                    <a:pt x="932992" y="262699"/>
                  </a:lnTo>
                  <a:lnTo>
                    <a:pt x="934339" y="261797"/>
                  </a:lnTo>
                  <a:lnTo>
                    <a:pt x="936117" y="259549"/>
                  </a:lnTo>
                  <a:lnTo>
                    <a:pt x="941908" y="251053"/>
                  </a:lnTo>
                  <a:lnTo>
                    <a:pt x="955332" y="231394"/>
                  </a:lnTo>
                  <a:lnTo>
                    <a:pt x="955776" y="230047"/>
                  </a:lnTo>
                  <a:lnTo>
                    <a:pt x="957135" y="230047"/>
                  </a:lnTo>
                  <a:lnTo>
                    <a:pt x="957135" y="231394"/>
                  </a:lnTo>
                  <a:lnTo>
                    <a:pt x="956678" y="262242"/>
                  </a:lnTo>
                  <a:lnTo>
                    <a:pt x="966520" y="262242"/>
                  </a:lnTo>
                  <a:lnTo>
                    <a:pt x="966520" y="230047"/>
                  </a:lnTo>
                  <a:lnTo>
                    <a:pt x="966520" y="218427"/>
                  </a:lnTo>
                  <a:close/>
                </a:path>
                <a:path w="1042669" h="276859">
                  <a:moveTo>
                    <a:pt x="1036256" y="205016"/>
                  </a:moveTo>
                  <a:lnTo>
                    <a:pt x="1028661" y="205016"/>
                  </a:lnTo>
                  <a:lnTo>
                    <a:pt x="1027760" y="207708"/>
                  </a:lnTo>
                  <a:lnTo>
                    <a:pt x="1025080" y="210388"/>
                  </a:lnTo>
                  <a:lnTo>
                    <a:pt x="1022845" y="210832"/>
                  </a:lnTo>
                  <a:lnTo>
                    <a:pt x="1019276" y="210832"/>
                  </a:lnTo>
                  <a:lnTo>
                    <a:pt x="1017041" y="210388"/>
                  </a:lnTo>
                  <a:lnTo>
                    <a:pt x="1014349" y="207708"/>
                  </a:lnTo>
                  <a:lnTo>
                    <a:pt x="1013460" y="206362"/>
                  </a:lnTo>
                  <a:lnTo>
                    <a:pt x="1013015" y="205016"/>
                  </a:lnTo>
                  <a:lnTo>
                    <a:pt x="1005865" y="205016"/>
                  </a:lnTo>
                  <a:lnTo>
                    <a:pt x="1017930" y="216636"/>
                  </a:lnTo>
                  <a:lnTo>
                    <a:pt x="1023734" y="216636"/>
                  </a:lnTo>
                  <a:lnTo>
                    <a:pt x="1028204" y="216192"/>
                  </a:lnTo>
                  <a:lnTo>
                    <a:pt x="1031341" y="213512"/>
                  </a:lnTo>
                  <a:lnTo>
                    <a:pt x="1033576" y="211734"/>
                  </a:lnTo>
                  <a:lnTo>
                    <a:pt x="1034021" y="210832"/>
                  </a:lnTo>
                  <a:lnTo>
                    <a:pt x="1035367" y="208140"/>
                  </a:lnTo>
                  <a:lnTo>
                    <a:pt x="1036256" y="205016"/>
                  </a:lnTo>
                  <a:close/>
                </a:path>
                <a:path w="1042669" h="276859">
                  <a:moveTo>
                    <a:pt x="1042123" y="122682"/>
                  </a:moveTo>
                  <a:lnTo>
                    <a:pt x="922642" y="122682"/>
                  </a:lnTo>
                  <a:lnTo>
                    <a:pt x="917816" y="117348"/>
                  </a:lnTo>
                  <a:lnTo>
                    <a:pt x="916736" y="112534"/>
                  </a:lnTo>
                  <a:lnTo>
                    <a:pt x="914412" y="98742"/>
                  </a:lnTo>
                  <a:lnTo>
                    <a:pt x="913638" y="84289"/>
                  </a:lnTo>
                  <a:lnTo>
                    <a:pt x="914412" y="69189"/>
                  </a:lnTo>
                  <a:lnTo>
                    <a:pt x="916724" y="53428"/>
                  </a:lnTo>
                  <a:lnTo>
                    <a:pt x="917663" y="48412"/>
                  </a:lnTo>
                  <a:lnTo>
                    <a:pt x="922680" y="42811"/>
                  </a:lnTo>
                  <a:lnTo>
                    <a:pt x="1038174" y="42811"/>
                  </a:lnTo>
                  <a:lnTo>
                    <a:pt x="1038174" y="0"/>
                  </a:lnTo>
                  <a:lnTo>
                    <a:pt x="903528" y="0"/>
                  </a:lnTo>
                  <a:lnTo>
                    <a:pt x="887590" y="3365"/>
                  </a:lnTo>
                  <a:lnTo>
                    <a:pt x="861288" y="42227"/>
                  </a:lnTo>
                  <a:lnTo>
                    <a:pt x="858227" y="84061"/>
                  </a:lnTo>
                  <a:lnTo>
                    <a:pt x="858989" y="103987"/>
                  </a:lnTo>
                  <a:lnTo>
                    <a:pt x="875093" y="152984"/>
                  </a:lnTo>
                  <a:lnTo>
                    <a:pt x="903528" y="165493"/>
                  </a:lnTo>
                  <a:lnTo>
                    <a:pt x="1042123" y="165493"/>
                  </a:lnTo>
                  <a:lnTo>
                    <a:pt x="1042123" y="122682"/>
                  </a:lnTo>
                  <a:close/>
                </a:path>
                <a:path w="1042669" h="276859">
                  <a:moveTo>
                    <a:pt x="1042530" y="218427"/>
                  </a:moveTo>
                  <a:lnTo>
                    <a:pt x="1037145" y="217982"/>
                  </a:lnTo>
                  <a:lnTo>
                    <a:pt x="1034021" y="217982"/>
                  </a:lnTo>
                  <a:lnTo>
                    <a:pt x="1031786" y="218427"/>
                  </a:lnTo>
                  <a:lnTo>
                    <a:pt x="1030008" y="221119"/>
                  </a:lnTo>
                  <a:lnTo>
                    <a:pt x="1010335" y="249720"/>
                  </a:lnTo>
                  <a:lnTo>
                    <a:pt x="1010335" y="250177"/>
                  </a:lnTo>
                  <a:lnTo>
                    <a:pt x="1009865" y="251053"/>
                  </a:lnTo>
                  <a:lnTo>
                    <a:pt x="1008545" y="251053"/>
                  </a:lnTo>
                  <a:lnTo>
                    <a:pt x="1008545" y="249720"/>
                  </a:lnTo>
                  <a:lnTo>
                    <a:pt x="1008989" y="218427"/>
                  </a:lnTo>
                  <a:lnTo>
                    <a:pt x="999604" y="218427"/>
                  </a:lnTo>
                  <a:lnTo>
                    <a:pt x="999655" y="259549"/>
                  </a:lnTo>
                  <a:lnTo>
                    <a:pt x="1000048" y="262699"/>
                  </a:lnTo>
                  <a:lnTo>
                    <a:pt x="1008989" y="262699"/>
                  </a:lnTo>
                  <a:lnTo>
                    <a:pt x="1010335" y="261797"/>
                  </a:lnTo>
                  <a:lnTo>
                    <a:pt x="1012113" y="259549"/>
                  </a:lnTo>
                  <a:lnTo>
                    <a:pt x="1017905" y="251053"/>
                  </a:lnTo>
                  <a:lnTo>
                    <a:pt x="1031341" y="231394"/>
                  </a:lnTo>
                  <a:lnTo>
                    <a:pt x="1031786" y="230047"/>
                  </a:lnTo>
                  <a:lnTo>
                    <a:pt x="1033132" y="230047"/>
                  </a:lnTo>
                  <a:lnTo>
                    <a:pt x="1033132" y="231394"/>
                  </a:lnTo>
                  <a:lnTo>
                    <a:pt x="1032687" y="262242"/>
                  </a:lnTo>
                  <a:lnTo>
                    <a:pt x="1042530" y="262242"/>
                  </a:lnTo>
                  <a:lnTo>
                    <a:pt x="1042530" y="230047"/>
                  </a:lnTo>
                  <a:lnTo>
                    <a:pt x="1042530" y="2184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417443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68256" y="6512366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120795" y="6440728"/>
              <a:ext cx="1185545" cy="226695"/>
            </a:xfrm>
            <a:custGeom>
              <a:avLst/>
              <a:gdLst/>
              <a:ahLst/>
              <a:cxnLst/>
              <a:rect l="l" t="t" r="r" b="b"/>
              <a:pathLst>
                <a:path w="1185545" h="226695">
                  <a:moveTo>
                    <a:pt x="259829" y="114300"/>
                  </a:moveTo>
                  <a:lnTo>
                    <a:pt x="256247" y="73164"/>
                  </a:lnTo>
                  <a:lnTo>
                    <a:pt x="245986" y="33794"/>
                  </a:lnTo>
                  <a:lnTo>
                    <a:pt x="212369" y="2844"/>
                  </a:lnTo>
                  <a:lnTo>
                    <a:pt x="194246" y="0"/>
                  </a:lnTo>
                  <a:lnTo>
                    <a:pt x="0" y="0"/>
                  </a:lnTo>
                  <a:lnTo>
                    <a:pt x="0" y="58648"/>
                  </a:lnTo>
                  <a:lnTo>
                    <a:pt x="163855" y="58648"/>
                  </a:lnTo>
                  <a:lnTo>
                    <a:pt x="171196" y="61429"/>
                  </a:lnTo>
                  <a:lnTo>
                    <a:pt x="176707" y="68351"/>
                  </a:lnTo>
                  <a:lnTo>
                    <a:pt x="180340" y="77330"/>
                  </a:lnTo>
                  <a:lnTo>
                    <a:pt x="182029" y="86245"/>
                  </a:lnTo>
                  <a:lnTo>
                    <a:pt x="8064" y="86245"/>
                  </a:lnTo>
                  <a:lnTo>
                    <a:pt x="8064" y="140792"/>
                  </a:lnTo>
                  <a:lnTo>
                    <a:pt x="181622" y="140792"/>
                  </a:lnTo>
                  <a:lnTo>
                    <a:pt x="180517" y="151396"/>
                  </a:lnTo>
                  <a:lnTo>
                    <a:pt x="177393" y="160045"/>
                  </a:lnTo>
                  <a:lnTo>
                    <a:pt x="172237" y="165874"/>
                  </a:lnTo>
                  <a:lnTo>
                    <a:pt x="165036" y="168021"/>
                  </a:lnTo>
                  <a:lnTo>
                    <a:pt x="0" y="168021"/>
                  </a:lnTo>
                  <a:lnTo>
                    <a:pt x="0" y="226656"/>
                  </a:lnTo>
                  <a:lnTo>
                    <a:pt x="192532" y="226656"/>
                  </a:lnTo>
                  <a:lnTo>
                    <a:pt x="212382" y="223050"/>
                  </a:lnTo>
                  <a:lnTo>
                    <a:pt x="228981" y="213817"/>
                  </a:lnTo>
                  <a:lnTo>
                    <a:pt x="241477" y="201256"/>
                  </a:lnTo>
                  <a:lnTo>
                    <a:pt x="248996" y="187731"/>
                  </a:lnTo>
                  <a:lnTo>
                    <a:pt x="257225" y="153670"/>
                  </a:lnTo>
                  <a:lnTo>
                    <a:pt x="259829" y="114300"/>
                  </a:lnTo>
                  <a:close/>
                </a:path>
                <a:path w="1185545" h="226695">
                  <a:moveTo>
                    <a:pt x="1185456" y="109893"/>
                  </a:moveTo>
                  <a:lnTo>
                    <a:pt x="1184046" y="83108"/>
                  </a:lnTo>
                  <a:lnTo>
                    <a:pt x="1180426" y="58648"/>
                  </a:lnTo>
                  <a:lnTo>
                    <a:pt x="1180312" y="57835"/>
                  </a:lnTo>
                  <a:lnTo>
                    <a:pt x="1173200" y="35610"/>
                  </a:lnTo>
                  <a:lnTo>
                    <a:pt x="1161072" y="17195"/>
                  </a:lnTo>
                  <a:lnTo>
                    <a:pt x="1144117" y="4648"/>
                  </a:lnTo>
                  <a:lnTo>
                    <a:pt x="1122553" y="0"/>
                  </a:lnTo>
                  <a:lnTo>
                    <a:pt x="1110373" y="0"/>
                  </a:lnTo>
                  <a:lnTo>
                    <a:pt x="1110373" y="110756"/>
                  </a:lnTo>
                  <a:lnTo>
                    <a:pt x="1108887" y="130581"/>
                  </a:lnTo>
                  <a:lnTo>
                    <a:pt x="1104455" y="151701"/>
                  </a:lnTo>
                  <a:lnTo>
                    <a:pt x="1102080" y="160337"/>
                  </a:lnTo>
                  <a:lnTo>
                    <a:pt x="1097102" y="167995"/>
                  </a:lnTo>
                  <a:lnTo>
                    <a:pt x="970140" y="167995"/>
                  </a:lnTo>
                  <a:lnTo>
                    <a:pt x="965136" y="160413"/>
                  </a:lnTo>
                  <a:lnTo>
                    <a:pt x="962812" y="151701"/>
                  </a:lnTo>
                  <a:lnTo>
                    <a:pt x="958380" y="129946"/>
                  </a:lnTo>
                  <a:lnTo>
                    <a:pt x="956906" y="109893"/>
                  </a:lnTo>
                  <a:lnTo>
                    <a:pt x="958380" y="91579"/>
                  </a:lnTo>
                  <a:lnTo>
                    <a:pt x="962812" y="74980"/>
                  </a:lnTo>
                  <a:lnTo>
                    <a:pt x="966012" y="66509"/>
                  </a:lnTo>
                  <a:lnTo>
                    <a:pt x="970140" y="58648"/>
                  </a:lnTo>
                  <a:lnTo>
                    <a:pt x="1097102" y="58648"/>
                  </a:lnTo>
                  <a:lnTo>
                    <a:pt x="1101382" y="66586"/>
                  </a:lnTo>
                  <a:lnTo>
                    <a:pt x="1104455" y="74980"/>
                  </a:lnTo>
                  <a:lnTo>
                    <a:pt x="1108887" y="92227"/>
                  </a:lnTo>
                  <a:lnTo>
                    <a:pt x="1110373" y="110756"/>
                  </a:lnTo>
                  <a:lnTo>
                    <a:pt x="1110373" y="0"/>
                  </a:lnTo>
                  <a:lnTo>
                    <a:pt x="944829" y="0"/>
                  </a:lnTo>
                  <a:lnTo>
                    <a:pt x="923277" y="4660"/>
                  </a:lnTo>
                  <a:lnTo>
                    <a:pt x="894346" y="35674"/>
                  </a:lnTo>
                  <a:lnTo>
                    <a:pt x="882269" y="86245"/>
                  </a:lnTo>
                  <a:lnTo>
                    <a:pt x="880922" y="114185"/>
                  </a:lnTo>
                  <a:lnTo>
                    <a:pt x="882548" y="141706"/>
                  </a:lnTo>
                  <a:lnTo>
                    <a:pt x="894194" y="190995"/>
                  </a:lnTo>
                  <a:lnTo>
                    <a:pt x="923226" y="221996"/>
                  </a:lnTo>
                  <a:lnTo>
                    <a:pt x="944829" y="226656"/>
                  </a:lnTo>
                  <a:lnTo>
                    <a:pt x="1122578" y="226656"/>
                  </a:lnTo>
                  <a:lnTo>
                    <a:pt x="1161376" y="209499"/>
                  </a:lnTo>
                  <a:lnTo>
                    <a:pt x="1180312" y="168808"/>
                  </a:lnTo>
                  <a:lnTo>
                    <a:pt x="1180414" y="167995"/>
                  </a:lnTo>
                  <a:lnTo>
                    <a:pt x="1184287" y="138417"/>
                  </a:lnTo>
                  <a:lnTo>
                    <a:pt x="1185456" y="1098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418940" y="6440728"/>
              <a:ext cx="2042795" cy="229235"/>
            </a:xfrm>
            <a:custGeom>
              <a:avLst/>
              <a:gdLst/>
              <a:ahLst/>
              <a:cxnLst/>
              <a:rect l="l" t="t" r="r" b="b"/>
              <a:pathLst>
                <a:path w="2042795" h="229234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2042795" h="229234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  <a:path w="2042795" h="229234">
                  <a:moveTo>
                    <a:pt x="1437601" y="226847"/>
                  </a:moveTo>
                  <a:lnTo>
                    <a:pt x="1345145" y="112153"/>
                  </a:lnTo>
                  <a:lnTo>
                    <a:pt x="1435100" y="266"/>
                  </a:lnTo>
                  <a:lnTo>
                    <a:pt x="1354429" y="266"/>
                  </a:lnTo>
                  <a:lnTo>
                    <a:pt x="1305915" y="64287"/>
                  </a:lnTo>
                  <a:lnTo>
                    <a:pt x="1257261" y="266"/>
                  </a:lnTo>
                  <a:lnTo>
                    <a:pt x="1176591" y="266"/>
                  </a:lnTo>
                  <a:lnTo>
                    <a:pt x="1266456" y="112153"/>
                  </a:lnTo>
                  <a:lnTo>
                    <a:pt x="1174127" y="226847"/>
                  </a:lnTo>
                  <a:lnTo>
                    <a:pt x="1254823" y="226847"/>
                  </a:lnTo>
                  <a:lnTo>
                    <a:pt x="1305915" y="159880"/>
                  </a:lnTo>
                  <a:lnTo>
                    <a:pt x="1356855" y="226847"/>
                  </a:lnTo>
                  <a:lnTo>
                    <a:pt x="1437601" y="226847"/>
                  </a:lnTo>
                  <a:close/>
                </a:path>
                <a:path w="2042795" h="229234">
                  <a:moveTo>
                    <a:pt x="2042388" y="39268"/>
                  </a:moveTo>
                  <a:lnTo>
                    <a:pt x="2039035" y="23075"/>
                  </a:lnTo>
                  <a:lnTo>
                    <a:pt x="2029434" y="10845"/>
                  </a:lnTo>
                  <a:lnTo>
                    <a:pt x="2014270" y="3111"/>
                  </a:lnTo>
                  <a:lnTo>
                    <a:pt x="1994255" y="419"/>
                  </a:lnTo>
                  <a:lnTo>
                    <a:pt x="1980590" y="1498"/>
                  </a:lnTo>
                  <a:lnTo>
                    <a:pt x="1967064" y="6057"/>
                  </a:lnTo>
                  <a:lnTo>
                    <a:pt x="1954606" y="16129"/>
                  </a:lnTo>
                  <a:lnTo>
                    <a:pt x="1944090" y="33705"/>
                  </a:lnTo>
                  <a:lnTo>
                    <a:pt x="1893277" y="152819"/>
                  </a:lnTo>
                  <a:lnTo>
                    <a:pt x="1842363" y="33705"/>
                  </a:lnTo>
                  <a:lnTo>
                    <a:pt x="1835873" y="21183"/>
                  </a:lnTo>
                  <a:lnTo>
                    <a:pt x="1826412" y="10553"/>
                  </a:lnTo>
                  <a:lnTo>
                    <a:pt x="1812391" y="3187"/>
                  </a:lnTo>
                  <a:lnTo>
                    <a:pt x="1792249" y="419"/>
                  </a:lnTo>
                  <a:lnTo>
                    <a:pt x="1772208" y="3111"/>
                  </a:lnTo>
                  <a:lnTo>
                    <a:pt x="1757045" y="10845"/>
                  </a:lnTo>
                  <a:lnTo>
                    <a:pt x="1747443" y="23075"/>
                  </a:lnTo>
                  <a:lnTo>
                    <a:pt x="1744103" y="39268"/>
                  </a:lnTo>
                  <a:lnTo>
                    <a:pt x="1744103" y="226961"/>
                  </a:lnTo>
                  <a:lnTo>
                    <a:pt x="1810956" y="226961"/>
                  </a:lnTo>
                  <a:lnTo>
                    <a:pt x="1810232" y="102806"/>
                  </a:lnTo>
                  <a:lnTo>
                    <a:pt x="1850237" y="197586"/>
                  </a:lnTo>
                  <a:lnTo>
                    <a:pt x="1855063" y="207848"/>
                  </a:lnTo>
                  <a:lnTo>
                    <a:pt x="1862683" y="218135"/>
                  </a:lnTo>
                  <a:lnTo>
                    <a:pt x="1874837" y="226047"/>
                  </a:lnTo>
                  <a:lnTo>
                    <a:pt x="1893277" y="229222"/>
                  </a:lnTo>
                  <a:lnTo>
                    <a:pt x="1910651" y="226529"/>
                  </a:lnTo>
                  <a:lnTo>
                    <a:pt x="1922576" y="219405"/>
                  </a:lnTo>
                  <a:lnTo>
                    <a:pt x="1930603" y="209283"/>
                  </a:lnTo>
                  <a:lnTo>
                    <a:pt x="1936267" y="197586"/>
                  </a:lnTo>
                  <a:lnTo>
                    <a:pt x="1976551" y="102209"/>
                  </a:lnTo>
                  <a:lnTo>
                    <a:pt x="1975497" y="226961"/>
                  </a:lnTo>
                  <a:lnTo>
                    <a:pt x="2042388" y="226961"/>
                  </a:lnTo>
                  <a:lnTo>
                    <a:pt x="2042388" y="392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77852" y="6438061"/>
              <a:ext cx="247586" cy="23240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126713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441813" y="6879640"/>
              <a:ext cx="173990" cy="69215"/>
            </a:xfrm>
            <a:custGeom>
              <a:avLst/>
              <a:gdLst/>
              <a:ahLst/>
              <a:cxnLst/>
              <a:rect l="l" t="t" r="r" b="b"/>
              <a:pathLst>
                <a:path w="173990" h="69215">
                  <a:moveTo>
                    <a:pt x="61366" y="7035"/>
                  </a:moveTo>
                  <a:lnTo>
                    <a:pt x="60972" y="4546"/>
                  </a:lnTo>
                  <a:lnTo>
                    <a:pt x="56527" y="88"/>
                  </a:lnTo>
                  <a:lnTo>
                    <a:pt x="53873" y="0"/>
                  </a:lnTo>
                  <a:lnTo>
                    <a:pt x="10388" y="0"/>
                  </a:lnTo>
                  <a:lnTo>
                    <a:pt x="5054" y="88"/>
                  </a:lnTo>
                  <a:lnTo>
                    <a:pt x="368" y="4597"/>
                  </a:lnTo>
                  <a:lnTo>
                    <a:pt x="0" y="6883"/>
                  </a:lnTo>
                  <a:lnTo>
                    <a:pt x="0" y="68910"/>
                  </a:lnTo>
                  <a:lnTo>
                    <a:pt x="13068" y="68910"/>
                  </a:lnTo>
                  <a:lnTo>
                    <a:pt x="13068" y="13309"/>
                  </a:lnTo>
                  <a:lnTo>
                    <a:pt x="13296" y="11938"/>
                  </a:lnTo>
                  <a:lnTo>
                    <a:pt x="14782" y="10223"/>
                  </a:lnTo>
                  <a:lnTo>
                    <a:pt x="15976" y="10363"/>
                  </a:lnTo>
                  <a:lnTo>
                    <a:pt x="17106" y="10363"/>
                  </a:lnTo>
                  <a:lnTo>
                    <a:pt x="44424" y="10363"/>
                  </a:lnTo>
                  <a:lnTo>
                    <a:pt x="46723" y="10223"/>
                  </a:lnTo>
                  <a:lnTo>
                    <a:pt x="47548" y="11239"/>
                  </a:lnTo>
                  <a:lnTo>
                    <a:pt x="48488" y="12153"/>
                  </a:lnTo>
                  <a:lnTo>
                    <a:pt x="48323" y="13500"/>
                  </a:lnTo>
                  <a:lnTo>
                    <a:pt x="48323" y="68910"/>
                  </a:lnTo>
                  <a:lnTo>
                    <a:pt x="61366" y="68910"/>
                  </a:lnTo>
                  <a:lnTo>
                    <a:pt x="61366" y="7035"/>
                  </a:lnTo>
                  <a:close/>
                </a:path>
                <a:path w="173990" h="69215">
                  <a:moveTo>
                    <a:pt x="173774" y="7035"/>
                  </a:moveTo>
                  <a:lnTo>
                    <a:pt x="173443" y="4546"/>
                  </a:lnTo>
                  <a:lnTo>
                    <a:pt x="168998" y="88"/>
                  </a:lnTo>
                  <a:lnTo>
                    <a:pt x="166344" y="0"/>
                  </a:lnTo>
                  <a:lnTo>
                    <a:pt x="122885" y="0"/>
                  </a:lnTo>
                  <a:lnTo>
                    <a:pt x="117500" y="88"/>
                  </a:lnTo>
                  <a:lnTo>
                    <a:pt x="112852" y="4597"/>
                  </a:lnTo>
                  <a:lnTo>
                    <a:pt x="112522" y="6883"/>
                  </a:lnTo>
                  <a:lnTo>
                    <a:pt x="112522" y="68910"/>
                  </a:lnTo>
                  <a:lnTo>
                    <a:pt x="125514" y="68910"/>
                  </a:lnTo>
                  <a:lnTo>
                    <a:pt x="125514" y="13309"/>
                  </a:lnTo>
                  <a:lnTo>
                    <a:pt x="125704" y="11938"/>
                  </a:lnTo>
                  <a:lnTo>
                    <a:pt x="127279" y="10223"/>
                  </a:lnTo>
                  <a:lnTo>
                    <a:pt x="128473" y="10363"/>
                  </a:lnTo>
                  <a:lnTo>
                    <a:pt x="129540" y="10363"/>
                  </a:lnTo>
                  <a:lnTo>
                    <a:pt x="156870" y="10363"/>
                  </a:lnTo>
                  <a:lnTo>
                    <a:pt x="159194" y="10223"/>
                  </a:lnTo>
                  <a:lnTo>
                    <a:pt x="160020" y="11239"/>
                  </a:lnTo>
                  <a:lnTo>
                    <a:pt x="160985" y="12153"/>
                  </a:lnTo>
                  <a:lnTo>
                    <a:pt x="160820" y="13500"/>
                  </a:lnTo>
                  <a:lnTo>
                    <a:pt x="160820" y="68910"/>
                  </a:lnTo>
                  <a:lnTo>
                    <a:pt x="173774" y="68910"/>
                  </a:lnTo>
                  <a:lnTo>
                    <a:pt x="173774" y="7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21593" y="6878888"/>
              <a:ext cx="85864" cy="7044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1479111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92052" y="6878888"/>
              <a:ext cx="65468" cy="704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08803" y="6864021"/>
              <a:ext cx="65468" cy="853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1948046" y="6879630"/>
              <a:ext cx="57785" cy="69215"/>
            </a:xfrm>
            <a:custGeom>
              <a:avLst/>
              <a:gdLst/>
              <a:ahLst/>
              <a:cxnLst/>
              <a:rect l="l" t="t" r="r" b="b"/>
              <a:pathLst>
                <a:path w="57784" h="69215">
                  <a:moveTo>
                    <a:pt x="34035" y="0"/>
                  </a:moveTo>
                  <a:lnTo>
                    <a:pt x="965" y="0"/>
                  </a:lnTo>
                  <a:lnTo>
                    <a:pt x="965" y="10370"/>
                  </a:lnTo>
                  <a:lnTo>
                    <a:pt x="31915" y="10370"/>
                  </a:lnTo>
                  <a:lnTo>
                    <a:pt x="36385" y="12448"/>
                  </a:lnTo>
                  <a:lnTo>
                    <a:pt x="43014" y="18784"/>
                  </a:lnTo>
                  <a:lnTo>
                    <a:pt x="44005" y="23950"/>
                  </a:lnTo>
                  <a:lnTo>
                    <a:pt x="44322" y="28731"/>
                  </a:lnTo>
                  <a:lnTo>
                    <a:pt x="2324" y="28731"/>
                  </a:lnTo>
                  <a:lnTo>
                    <a:pt x="2324" y="39034"/>
                  </a:lnTo>
                  <a:lnTo>
                    <a:pt x="44322" y="39034"/>
                  </a:lnTo>
                  <a:lnTo>
                    <a:pt x="44195" y="46828"/>
                  </a:lnTo>
                  <a:lnTo>
                    <a:pt x="42913" y="51716"/>
                  </a:lnTo>
                  <a:lnTo>
                    <a:pt x="34594" y="57383"/>
                  </a:lnTo>
                  <a:lnTo>
                    <a:pt x="30441" y="58637"/>
                  </a:lnTo>
                  <a:lnTo>
                    <a:pt x="0" y="58637"/>
                  </a:lnTo>
                  <a:lnTo>
                    <a:pt x="0" y="68917"/>
                  </a:lnTo>
                  <a:lnTo>
                    <a:pt x="34886" y="68917"/>
                  </a:lnTo>
                  <a:lnTo>
                    <a:pt x="43014" y="67881"/>
                  </a:lnTo>
                  <a:lnTo>
                    <a:pt x="57683" y="33897"/>
                  </a:lnTo>
                  <a:lnTo>
                    <a:pt x="57472" y="26738"/>
                  </a:lnTo>
                  <a:lnTo>
                    <a:pt x="56489" y="19580"/>
                  </a:lnTo>
                  <a:lnTo>
                    <a:pt x="54211" y="12867"/>
                  </a:lnTo>
                  <a:lnTo>
                    <a:pt x="50114" y="7044"/>
                  </a:lnTo>
                  <a:lnTo>
                    <a:pt x="43395" y="506"/>
                  </a:lnTo>
                  <a:lnTo>
                    <a:pt x="340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2161215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270343" y="6878888"/>
              <a:ext cx="70525" cy="7044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0126713" y="6715200"/>
              <a:ext cx="2334895" cy="233679"/>
            </a:xfrm>
            <a:custGeom>
              <a:avLst/>
              <a:gdLst/>
              <a:ahLst/>
              <a:cxnLst/>
              <a:rect l="l" t="t" r="r" b="b"/>
              <a:pathLst>
                <a:path w="2334895" h="233679">
                  <a:moveTo>
                    <a:pt x="2319363" y="223075"/>
                  </a:moveTo>
                  <a:lnTo>
                    <a:pt x="2287867" y="223075"/>
                  </a:lnTo>
                  <a:lnTo>
                    <a:pt x="2281504" y="221818"/>
                  </a:lnTo>
                  <a:lnTo>
                    <a:pt x="2276627" y="214274"/>
                  </a:lnTo>
                  <a:lnTo>
                    <a:pt x="2274824" y="210045"/>
                  </a:lnTo>
                  <a:lnTo>
                    <a:pt x="2274824" y="189471"/>
                  </a:lnTo>
                  <a:lnTo>
                    <a:pt x="2276513" y="184264"/>
                  </a:lnTo>
                  <a:lnTo>
                    <a:pt x="2282558" y="175285"/>
                  </a:lnTo>
                  <a:lnTo>
                    <a:pt x="2289048" y="174802"/>
                  </a:lnTo>
                  <a:lnTo>
                    <a:pt x="2318283" y="174802"/>
                  </a:lnTo>
                  <a:lnTo>
                    <a:pt x="2318283" y="164439"/>
                  </a:lnTo>
                  <a:lnTo>
                    <a:pt x="2285682" y="164439"/>
                  </a:lnTo>
                  <a:lnTo>
                    <a:pt x="2274989" y="165087"/>
                  </a:lnTo>
                  <a:lnTo>
                    <a:pt x="2261374" y="199910"/>
                  </a:lnTo>
                  <a:lnTo>
                    <a:pt x="2261552" y="206032"/>
                  </a:lnTo>
                  <a:lnTo>
                    <a:pt x="2283663" y="233349"/>
                  </a:lnTo>
                  <a:lnTo>
                    <a:pt x="2290267" y="233349"/>
                  </a:lnTo>
                  <a:lnTo>
                    <a:pt x="2319363" y="233349"/>
                  </a:lnTo>
                  <a:lnTo>
                    <a:pt x="2319363" y="223075"/>
                  </a:lnTo>
                  <a:close/>
                </a:path>
                <a:path w="2334895" h="233679">
                  <a:moveTo>
                    <a:pt x="2334615" y="0"/>
                  </a:moveTo>
                  <a:lnTo>
                    <a:pt x="0" y="0"/>
                  </a:lnTo>
                  <a:lnTo>
                    <a:pt x="0" y="111645"/>
                  </a:lnTo>
                  <a:lnTo>
                    <a:pt x="2334615" y="111645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04677" y="6732944"/>
              <a:ext cx="104432" cy="7049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1394579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40909" y="6753111"/>
              <a:ext cx="387350" cy="387350"/>
            </a:xfrm>
            <a:custGeom>
              <a:avLst/>
              <a:gdLst/>
              <a:ahLst/>
              <a:cxnLst/>
              <a:rect l="l" t="t" r="r" b="b"/>
              <a:pathLst>
                <a:path w="387350" h="387350">
                  <a:moveTo>
                    <a:pt x="387108" y="0"/>
                  </a:moveTo>
                  <a:lnTo>
                    <a:pt x="0" y="0"/>
                  </a:lnTo>
                  <a:lnTo>
                    <a:pt x="0" y="387107"/>
                  </a:lnTo>
                  <a:lnTo>
                    <a:pt x="387108" y="387107"/>
                  </a:lnTo>
                  <a:lnTo>
                    <a:pt x="387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9948291" y="5769012"/>
            <a:ext cx="2728595" cy="40957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318135">
              <a:lnSpc>
                <a:spcPts val="1360"/>
              </a:lnSpc>
              <a:spcBef>
                <a:spcPts val="400"/>
              </a:spcBef>
            </a:pPr>
            <a:r>
              <a:rPr sz="1350" dirty="0">
                <a:solidFill>
                  <a:srgbClr val="FFFFFF"/>
                </a:solidFill>
                <a:latin typeface="Corbel"/>
                <a:cs typeface="Corbel"/>
              </a:rPr>
              <a:t>Рентгеновские</a:t>
            </a:r>
            <a:r>
              <a:rPr sz="1350" spc="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Corbel"/>
                <a:cs typeface="Corbel"/>
              </a:rPr>
              <a:t>настольные </a:t>
            </a:r>
            <a:r>
              <a:rPr sz="1350" dirty="0">
                <a:solidFill>
                  <a:srgbClr val="FFFFFF"/>
                </a:solidFill>
                <a:latin typeface="Corbel"/>
                <a:cs typeface="Corbel"/>
              </a:rPr>
              <a:t>дифрактометры</a:t>
            </a:r>
            <a:r>
              <a:rPr sz="1350" spc="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FFFFFF"/>
                </a:solidFill>
                <a:latin typeface="Corbel"/>
                <a:cs typeface="Corbel"/>
              </a:rPr>
              <a:t>серии</a:t>
            </a:r>
            <a:r>
              <a:rPr sz="1350" spc="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350" spc="55" dirty="0">
                <a:solidFill>
                  <a:srgbClr val="FFFFFF"/>
                </a:solidFill>
                <a:latin typeface="Corbel"/>
                <a:cs typeface="Corbel"/>
              </a:rPr>
              <a:t>ЭКРОС</a:t>
            </a:r>
            <a:r>
              <a:rPr sz="1350" spc="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350" spc="30" dirty="0">
                <a:solidFill>
                  <a:srgbClr val="FFFFFF"/>
                </a:solidFill>
                <a:latin typeface="Corbel"/>
                <a:cs typeface="Corbel"/>
              </a:rPr>
              <a:t>XRD</a:t>
            </a:r>
            <a:endParaRPr sz="1350">
              <a:latin typeface="Corbel"/>
              <a:cs typeface="Corbe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252806" y="2714650"/>
            <a:ext cx="2214245" cy="54673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ctr">
              <a:lnSpc>
                <a:spcPts val="1270"/>
              </a:lnSpc>
              <a:spcBef>
                <a:spcPts val="385"/>
              </a:spcBef>
            </a:pPr>
            <a:r>
              <a:rPr sz="1300" dirty="0">
                <a:solidFill>
                  <a:srgbClr val="FFFFFF"/>
                </a:solidFill>
                <a:latin typeface="Corbel"/>
                <a:cs typeface="Corbel"/>
              </a:rPr>
              <a:t>Рентгеновский</a:t>
            </a:r>
            <a:r>
              <a:rPr sz="13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orbel"/>
                <a:cs typeface="Corbel"/>
              </a:rPr>
              <a:t>аналитический </a:t>
            </a:r>
            <a:r>
              <a:rPr sz="1300" dirty="0">
                <a:solidFill>
                  <a:srgbClr val="FFFFFF"/>
                </a:solidFill>
                <a:latin typeface="Corbel"/>
                <a:cs typeface="Corbel"/>
              </a:rPr>
              <a:t>микрозонд</a:t>
            </a:r>
            <a:r>
              <a:rPr sz="1300" spc="1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300" dirty="0">
                <a:solidFill>
                  <a:srgbClr val="FFFFFF"/>
                </a:solidFill>
                <a:latin typeface="Corbel"/>
                <a:cs typeface="Corbel"/>
              </a:rPr>
              <a:t>ЭКРОС</a:t>
            </a:r>
            <a:r>
              <a:rPr sz="1300" spc="1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300" dirty="0">
                <a:solidFill>
                  <a:srgbClr val="FFFFFF"/>
                </a:solidFill>
                <a:latin typeface="Corbel"/>
                <a:cs typeface="Corbel"/>
              </a:rPr>
              <a:t>XRF-</a:t>
            </a:r>
            <a:r>
              <a:rPr sz="13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9720</a:t>
            </a:r>
            <a:endParaRPr sz="1300">
              <a:latin typeface="Microsoft Sans Serif"/>
              <a:cs typeface="Microsoft Sans Serif"/>
            </a:endParaRPr>
          </a:p>
          <a:p>
            <a:pPr algn="ctr">
              <a:lnSpc>
                <a:spcPts val="1280"/>
              </a:lnSpc>
            </a:pPr>
            <a:r>
              <a:rPr sz="1300" spc="-10" dirty="0">
                <a:solidFill>
                  <a:srgbClr val="FFFFFF"/>
                </a:solidFill>
                <a:latin typeface="Corbel"/>
                <a:cs typeface="Corbel"/>
              </a:rPr>
              <a:t>«</a:t>
            </a:r>
            <a:r>
              <a:rPr sz="13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STINGRAY</a:t>
            </a:r>
            <a:r>
              <a:rPr sz="1300" spc="-10" dirty="0">
                <a:solidFill>
                  <a:srgbClr val="FFFFFF"/>
                </a:solidFill>
                <a:latin typeface="Corbel"/>
                <a:cs typeface="Corbel"/>
              </a:rPr>
              <a:t>»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240371" y="5847702"/>
            <a:ext cx="2167255" cy="73914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98425" marR="94615" indent="-635" algn="ctr">
              <a:lnSpc>
                <a:spcPts val="1330"/>
              </a:lnSpc>
              <a:spcBef>
                <a:spcPts val="395"/>
              </a:spcBef>
            </a:pPr>
            <a:r>
              <a:rPr sz="1350" spc="-10" dirty="0">
                <a:solidFill>
                  <a:srgbClr val="FFFFFF"/>
                </a:solidFill>
                <a:latin typeface="Corbel"/>
                <a:cs typeface="Corbel"/>
              </a:rPr>
              <a:t>Компактный рентгенофлуоресцентный спектрометр</a:t>
            </a:r>
            <a:endParaRPr sz="1350">
              <a:latin typeface="Corbel"/>
              <a:cs typeface="Corbel"/>
            </a:endParaRPr>
          </a:p>
          <a:p>
            <a:pPr algn="ctr">
              <a:lnSpc>
                <a:spcPts val="1330"/>
              </a:lnSpc>
            </a:pPr>
            <a:r>
              <a:rPr sz="1350" dirty="0">
                <a:solidFill>
                  <a:srgbClr val="FFFFFF"/>
                </a:solidFill>
                <a:latin typeface="Corbel"/>
                <a:cs typeface="Corbel"/>
              </a:rPr>
              <a:t>ЭКРОС</a:t>
            </a:r>
            <a:r>
              <a:rPr sz="1350" spc="1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FFFFFF"/>
                </a:solidFill>
                <a:latin typeface="Corbel"/>
                <a:cs typeface="Corbel"/>
              </a:rPr>
              <a:t>XRF-</a:t>
            </a:r>
            <a:r>
              <a:rPr sz="1350" dirty="0">
                <a:solidFill>
                  <a:srgbClr val="FFFFFF"/>
                </a:solidFill>
                <a:latin typeface="Microsoft Sans Serif"/>
                <a:cs typeface="Microsoft Sans Serif"/>
              </a:rPr>
              <a:t>9710</a:t>
            </a:r>
            <a:r>
              <a:rPr sz="135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Corbel"/>
                <a:cs typeface="Corbel"/>
              </a:rPr>
              <a:t>«</a:t>
            </a:r>
            <a:r>
              <a:rPr sz="13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PEARL</a:t>
            </a:r>
            <a:r>
              <a:rPr sz="1350" spc="-10" dirty="0">
                <a:solidFill>
                  <a:srgbClr val="FFFFFF"/>
                </a:solidFill>
                <a:latin typeface="Corbel"/>
                <a:cs typeface="Corbel"/>
              </a:rPr>
              <a:t>»</a:t>
            </a:r>
            <a:endParaRPr sz="1350">
              <a:latin typeface="Corbel"/>
              <a:cs typeface="Corbe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332029" y="2528341"/>
            <a:ext cx="2366010" cy="7416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065" marR="5080" algn="ctr">
              <a:lnSpc>
                <a:spcPts val="1330"/>
              </a:lnSpc>
              <a:spcBef>
                <a:spcPts val="400"/>
              </a:spcBef>
            </a:pPr>
            <a:r>
              <a:rPr sz="1350" spc="-10" dirty="0">
                <a:solidFill>
                  <a:srgbClr val="FFFFFF"/>
                </a:solidFill>
                <a:latin typeface="Corbel"/>
                <a:cs typeface="Corbel"/>
              </a:rPr>
              <a:t>Энергодисперсионный рентгенофлуоресцентный </a:t>
            </a:r>
            <a:r>
              <a:rPr sz="1350" dirty="0">
                <a:solidFill>
                  <a:srgbClr val="FFFFFF"/>
                </a:solidFill>
                <a:latin typeface="Corbel"/>
                <a:cs typeface="Corbel"/>
              </a:rPr>
              <a:t>спектрометр</a:t>
            </a:r>
            <a:r>
              <a:rPr sz="1350" spc="2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FFFFFF"/>
                </a:solidFill>
                <a:latin typeface="Corbel"/>
                <a:cs typeface="Corbel"/>
              </a:rPr>
              <a:t>ЭКРОС</a:t>
            </a:r>
            <a:r>
              <a:rPr sz="1350" spc="2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FFFFFF"/>
                </a:solidFill>
                <a:latin typeface="Corbel"/>
                <a:cs typeface="Corbel"/>
              </a:rPr>
              <a:t>XRF-</a:t>
            </a:r>
            <a:r>
              <a:rPr sz="135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9700</a:t>
            </a:r>
            <a:endParaRPr sz="1350">
              <a:latin typeface="Microsoft Sans Serif"/>
              <a:cs typeface="Microsoft Sans Serif"/>
            </a:endParaRPr>
          </a:p>
          <a:p>
            <a:pPr algn="ctr">
              <a:lnSpc>
                <a:spcPts val="1345"/>
              </a:lnSpc>
            </a:pPr>
            <a:r>
              <a:rPr sz="1350" spc="-10" dirty="0">
                <a:solidFill>
                  <a:srgbClr val="FFFFFF"/>
                </a:solidFill>
                <a:latin typeface="Corbel"/>
                <a:cs typeface="Corbel"/>
              </a:rPr>
              <a:t>«</a:t>
            </a:r>
            <a:r>
              <a:rPr sz="13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STARFISH</a:t>
            </a:r>
            <a:r>
              <a:rPr sz="1350" spc="-10" dirty="0">
                <a:solidFill>
                  <a:srgbClr val="FFFFFF"/>
                </a:solidFill>
                <a:latin typeface="Corbel"/>
                <a:cs typeface="Corbel"/>
              </a:rPr>
              <a:t>»</a:t>
            </a:r>
            <a:endParaRPr sz="1350">
              <a:latin typeface="Corbel"/>
              <a:cs typeface="Corbel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0" y="774827"/>
            <a:ext cx="10469968" cy="6785177"/>
            <a:chOff x="0" y="774827"/>
            <a:chExt cx="10469968" cy="6785177"/>
          </a:xfrm>
        </p:grpSpPr>
        <p:pic>
          <p:nvPicPr>
            <p:cNvPr id="58" name="object 5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0" y="1835049"/>
              <a:ext cx="6166100" cy="572495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24180" y="774827"/>
              <a:ext cx="1877568" cy="194299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936153" y="2230983"/>
              <a:ext cx="2533815" cy="2533815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8184895" y="4331944"/>
            <a:ext cx="1873885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065" marR="5080" algn="ctr">
              <a:lnSpc>
                <a:spcPts val="1340"/>
              </a:lnSpc>
              <a:spcBef>
                <a:spcPts val="225"/>
              </a:spcBef>
            </a:pPr>
            <a:r>
              <a:rPr sz="1200" spc="-10" dirty="0">
                <a:solidFill>
                  <a:srgbClr val="FBFBFB"/>
                </a:solidFill>
                <a:latin typeface="Microsoft Sans Serif"/>
                <a:cs typeface="Microsoft Sans Serif"/>
              </a:rPr>
              <a:t>Энергодисперсионный рентгенофлуоресцентный анализатор </a:t>
            </a:r>
            <a:r>
              <a:rPr sz="1200" dirty="0" err="1">
                <a:solidFill>
                  <a:srgbClr val="FBFBFB"/>
                </a:solidFill>
                <a:latin typeface="Microsoft Sans Serif"/>
                <a:cs typeface="Microsoft Sans Serif"/>
              </a:rPr>
              <a:t>серы</a:t>
            </a:r>
            <a:r>
              <a:rPr sz="1200" dirty="0">
                <a:solidFill>
                  <a:srgbClr val="FBFBFB"/>
                </a:solidFill>
                <a:latin typeface="Microsoft Sans Serif"/>
                <a:cs typeface="Microsoft Sans Serif"/>
              </a:rPr>
              <a:t> </a:t>
            </a:r>
            <a:r>
              <a:rPr lang="ru-RU" sz="1200" dirty="0" smtClean="0">
                <a:solidFill>
                  <a:srgbClr val="FBFBFB"/>
                </a:solidFill>
                <a:latin typeface="Microsoft Sans Serif"/>
                <a:cs typeface="Microsoft Sans Serif"/>
              </a:rPr>
              <a:t/>
            </a:r>
            <a:br>
              <a:rPr lang="ru-RU" sz="1200" dirty="0" smtClean="0">
                <a:solidFill>
                  <a:srgbClr val="FBFBFB"/>
                </a:solidFill>
                <a:latin typeface="Microsoft Sans Serif"/>
                <a:cs typeface="Microsoft Sans Serif"/>
              </a:rPr>
            </a:br>
            <a:r>
              <a:rPr sz="1200" b="1" spc="-10" dirty="0" smtClean="0">
                <a:solidFill>
                  <a:srgbClr val="FBFBFB"/>
                </a:solidFill>
                <a:latin typeface="Arial"/>
                <a:cs typeface="Arial"/>
              </a:rPr>
              <a:t>ЭКРОС-</a:t>
            </a:r>
            <a:r>
              <a:rPr sz="1200" b="1" spc="-20" dirty="0" smtClean="0">
                <a:solidFill>
                  <a:srgbClr val="FBFBFB"/>
                </a:solidFill>
                <a:latin typeface="Arial"/>
                <a:cs typeface="Arial"/>
              </a:rPr>
              <a:t>7700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98289" y="6804697"/>
            <a:ext cx="1802764" cy="2679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rgbClr val="00885D"/>
                </a:solidFill>
                <a:latin typeface="Arial MT"/>
                <a:cs typeface="Arial MT"/>
              </a:rPr>
              <a:t>14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6"/>
              </a:rPr>
              <a:t>www.ecohim.ru</a:t>
            </a:r>
            <a:endParaRPr sz="1600">
              <a:latin typeface="Corbel"/>
              <a:cs typeface="Corbel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1" t="20396" r="29453" b="17979"/>
          <a:stretch/>
        </p:blipFill>
        <p:spPr>
          <a:xfrm>
            <a:off x="10398581" y="3845110"/>
            <a:ext cx="2019921" cy="1839375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47" y="294413"/>
            <a:ext cx="4456755" cy="250692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7534" r="28316" b="6712"/>
          <a:stretch/>
        </p:blipFill>
        <p:spPr>
          <a:xfrm>
            <a:off x="6138358" y="3780243"/>
            <a:ext cx="1978136" cy="208532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6" name="object 6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9" name="object 9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4" name="object 14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19" name="object 19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2" name="object 22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6" name="object 26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3" name="object 33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5" name="object 45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5" name="object 55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4232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spc="40" dirty="0"/>
              <a:t>ПРОИЗВОДСТВО </a:t>
            </a:r>
            <a:r>
              <a:rPr spc="60" dirty="0"/>
              <a:t>РЕНТГЕНОСПЕКТРАЛЬНОГО </a:t>
            </a:r>
            <a:r>
              <a:rPr spc="-10" dirty="0"/>
              <a:t>ОБОРУДОВАНИЯ</a:t>
            </a:r>
          </a:p>
        </p:txBody>
      </p:sp>
      <p:grpSp>
        <p:nvGrpSpPr>
          <p:cNvPr id="62" name="object 62"/>
          <p:cNvGrpSpPr/>
          <p:nvPr/>
        </p:nvGrpSpPr>
        <p:grpSpPr>
          <a:xfrm>
            <a:off x="9339491" y="3801757"/>
            <a:ext cx="3157855" cy="2304415"/>
            <a:chOff x="9339491" y="3801757"/>
            <a:chExt cx="3157855" cy="2304415"/>
          </a:xfrm>
        </p:grpSpPr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382963" y="3808006"/>
              <a:ext cx="3078365" cy="205164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39491" y="3801757"/>
              <a:ext cx="3157829" cy="2304338"/>
            </a:xfrm>
            <a:prstGeom prst="rect">
              <a:avLst/>
            </a:prstGeom>
          </p:spPr>
        </p:pic>
      </p:grpSp>
      <p:pic>
        <p:nvPicPr>
          <p:cNvPr id="65" name="object 6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144031" y="2247176"/>
            <a:ext cx="2202726" cy="1468488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144031" y="3804119"/>
            <a:ext cx="3127082" cy="1751164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410155" y="736244"/>
            <a:ext cx="4091355" cy="2993516"/>
          </a:xfrm>
          <a:prstGeom prst="rect">
            <a:avLst/>
          </a:prstGeom>
        </p:spPr>
      </p:pic>
      <p:sp>
        <p:nvSpPr>
          <p:cNvPr id="68" name="object 68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15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6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1410" y="544022"/>
            <a:ext cx="3088434" cy="23323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8" name="object 8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11" name="object 11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6" name="object 16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21" name="object 21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4" name="object 24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8" name="object 28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5" name="object 35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7" name="object 47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776221" y="3202254"/>
            <a:ext cx="43903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ОПТИЧЕСКИЕ</a:t>
            </a:r>
            <a:r>
              <a:rPr spc="105" dirty="0"/>
              <a:t> </a:t>
            </a:r>
            <a:r>
              <a:rPr spc="-10" dirty="0"/>
              <a:t>ПРИБОРЫ</a:t>
            </a:r>
            <a:r>
              <a:rPr spc="-10" dirty="0">
                <a:latin typeface="Trebuchet MS"/>
                <a:cs typeface="Trebuchet MS"/>
              </a:rPr>
              <a:t>:</a:t>
            </a:r>
          </a:p>
        </p:txBody>
      </p:sp>
      <p:pic>
        <p:nvPicPr>
          <p:cNvPr id="65" name="object 6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621151" y="3421735"/>
            <a:ext cx="2679293" cy="2052002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761304" y="4171014"/>
            <a:ext cx="4902835" cy="12331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83845" marR="30480" indent="-246379">
              <a:lnSpc>
                <a:spcPct val="102800"/>
              </a:lnSpc>
              <a:spcBef>
                <a:spcPts val="40"/>
              </a:spcBef>
              <a:buClr>
                <a:srgbClr val="00885D"/>
              </a:buClr>
              <a:buSzPct val="133333"/>
              <a:buFont typeface="Wingdings"/>
              <a:buChar char=""/>
              <a:tabLst>
                <a:tab pos="285115" algn="l"/>
              </a:tabLst>
            </a:pPr>
            <a:r>
              <a:rPr sz="1800" dirty="0">
                <a:latin typeface="Corbel"/>
                <a:cs typeface="Corbel"/>
              </a:rPr>
              <a:t>Спектрофотометры</a:t>
            </a:r>
            <a:r>
              <a:rPr sz="1800" spc="-3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–</a:t>
            </a:r>
            <a:r>
              <a:rPr sz="1800" spc="-3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рабочий</a:t>
            </a:r>
            <a:r>
              <a:rPr sz="1800" spc="-3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диапазон</a:t>
            </a:r>
            <a:r>
              <a:rPr sz="1800" spc="-3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от</a:t>
            </a:r>
            <a:r>
              <a:rPr sz="1800" spc="-40" dirty="0">
                <a:latin typeface="Corbel"/>
                <a:cs typeface="Corbel"/>
              </a:rPr>
              <a:t> </a:t>
            </a:r>
            <a:r>
              <a:rPr sz="1800" spc="-25" dirty="0">
                <a:latin typeface="Corbel"/>
                <a:cs typeface="Corbel"/>
              </a:rPr>
              <a:t>УФ 	</a:t>
            </a:r>
            <a:r>
              <a:rPr sz="1800" dirty="0">
                <a:latin typeface="Corbel"/>
                <a:cs typeface="Corbel"/>
              </a:rPr>
              <a:t>до</a:t>
            </a:r>
            <a:r>
              <a:rPr sz="1800" spc="-6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видимого</a:t>
            </a:r>
            <a:r>
              <a:rPr sz="1800" spc="-65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спектра.</a:t>
            </a:r>
            <a:endParaRPr sz="1800">
              <a:latin typeface="Corbel"/>
              <a:cs typeface="Corbel"/>
            </a:endParaRPr>
          </a:p>
          <a:p>
            <a:pPr marL="283845" marR="430530" indent="-246379">
              <a:lnSpc>
                <a:spcPct val="102800"/>
              </a:lnSpc>
              <a:spcBef>
                <a:spcPts val="685"/>
              </a:spcBef>
              <a:buClr>
                <a:srgbClr val="00885D"/>
              </a:buClr>
              <a:buSzPct val="133333"/>
              <a:buFont typeface="Wingdings"/>
              <a:buChar char=""/>
              <a:tabLst>
                <a:tab pos="285115" algn="l"/>
              </a:tabLst>
            </a:pPr>
            <a:r>
              <a:rPr sz="1800" spc="-10" dirty="0">
                <a:latin typeface="Corbel"/>
                <a:cs typeface="Corbel"/>
              </a:rPr>
              <a:t>Концентратомеры</a:t>
            </a:r>
            <a:r>
              <a:rPr sz="1800" spc="-2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нефтепродуктов</a:t>
            </a:r>
            <a:r>
              <a:rPr sz="1800" spc="-20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–</a:t>
            </a:r>
            <a:r>
              <a:rPr sz="1800" spc="-1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в</a:t>
            </a:r>
            <a:r>
              <a:rPr sz="1800" spc="15" dirty="0">
                <a:latin typeface="Corbel"/>
                <a:cs typeface="Corbel"/>
              </a:rPr>
              <a:t> </a:t>
            </a:r>
            <a:r>
              <a:rPr sz="1800" spc="-25" dirty="0">
                <a:latin typeface="Corbel"/>
                <a:cs typeface="Corbel"/>
              </a:rPr>
              <a:t>ИК 	</a:t>
            </a:r>
            <a:r>
              <a:rPr sz="1800" spc="-10" dirty="0">
                <a:latin typeface="Corbel"/>
                <a:cs typeface="Corbel"/>
              </a:rPr>
              <a:t>диапазоне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16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4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936743" y="5550077"/>
            <a:ext cx="1849755" cy="379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90"/>
              </a:lnSpc>
              <a:spcBef>
                <a:spcPts val="100"/>
              </a:spcBef>
            </a:pPr>
            <a:r>
              <a:rPr sz="1200" spc="-10" dirty="0">
                <a:solidFill>
                  <a:srgbClr val="151616"/>
                </a:solidFill>
                <a:latin typeface="Microsoft Sans Serif"/>
                <a:cs typeface="Microsoft Sans Serif"/>
              </a:rPr>
              <a:t>Спектрофотометры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ts val="1390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ПЭ-5400ВИ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и</a:t>
            </a:r>
            <a:r>
              <a:rPr sz="1200" spc="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ПЭ-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5400УФ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052432" y="2986354"/>
            <a:ext cx="21793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51616"/>
                </a:solidFill>
                <a:latin typeface="Microsoft Sans Serif"/>
                <a:cs typeface="Microsoft Sans Serif"/>
              </a:rPr>
              <a:t>Спектрофотометр</a:t>
            </a:r>
            <a:r>
              <a:rPr sz="1200" spc="-50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ПЭ-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5300ВИ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751510" y="4840275"/>
            <a:ext cx="21628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51616"/>
                </a:solidFill>
                <a:latin typeface="Microsoft Sans Serif"/>
                <a:cs typeface="Microsoft Sans Serif"/>
              </a:rPr>
              <a:t>Концентратомер</a:t>
            </a:r>
            <a:r>
              <a:rPr sz="1200" spc="-4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ЭКРОС-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5700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1" name="Picture 2" descr="C:\Users\Tsarev\Desktop\Фото товара\концентратомер 16.02.24\концетратомер.pn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4" r="22567" b="12426"/>
          <a:stretch/>
        </p:blipFill>
        <p:spPr bwMode="auto">
          <a:xfrm>
            <a:off x="5334000" y="2151190"/>
            <a:ext cx="3813645" cy="254109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02697" y="2619857"/>
            <a:ext cx="2173249" cy="162452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8" name="object 8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11" name="object 11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6" name="object 16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21" name="object 21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4" name="object 24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8" name="object 28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5" name="object 35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7" name="object 47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4232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spc="40" dirty="0"/>
              <a:t>ПРОИЗВОДСТВО </a:t>
            </a:r>
            <a:r>
              <a:rPr spc="90" dirty="0"/>
              <a:t>ОПТИЧЕСКИХ</a:t>
            </a:r>
            <a:r>
              <a:rPr spc="105" dirty="0"/>
              <a:t> </a:t>
            </a:r>
            <a:r>
              <a:rPr spc="70" dirty="0"/>
              <a:t>ПРИБОРОВ</a:t>
            </a:r>
          </a:p>
        </p:txBody>
      </p:sp>
      <p:grpSp>
        <p:nvGrpSpPr>
          <p:cNvPr id="64" name="object 64"/>
          <p:cNvGrpSpPr/>
          <p:nvPr/>
        </p:nvGrpSpPr>
        <p:grpSpPr>
          <a:xfrm>
            <a:off x="6169355" y="404037"/>
            <a:ext cx="6292215" cy="5830570"/>
            <a:chOff x="6169355" y="404037"/>
            <a:chExt cx="6292215" cy="5830570"/>
          </a:xfrm>
        </p:grpSpPr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69355" y="2088667"/>
              <a:ext cx="3931475" cy="285573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999791" y="404037"/>
              <a:ext cx="3461537" cy="230769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025293" y="4069600"/>
              <a:ext cx="3436035" cy="2164562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17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6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94773" y="1768500"/>
            <a:ext cx="2493263" cy="401726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613906" y="195719"/>
            <a:ext cx="3774440" cy="5590540"/>
            <a:chOff x="6613906" y="195719"/>
            <a:chExt cx="3774440" cy="55905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3906" y="1768729"/>
              <a:ext cx="2816352" cy="40172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29612" y="195719"/>
              <a:ext cx="2058377" cy="258326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11" name="object 11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14" name="object 14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9" name="object 19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24" name="object 24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7" name="object 27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31" name="object 31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8" name="object 38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object 4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7" name="object 4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50" name="object 50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60" name="object 60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776207" y="3202254"/>
            <a:ext cx="4089400" cy="82169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570"/>
              </a:spcBef>
            </a:pPr>
            <a:r>
              <a:rPr spc="45" dirty="0"/>
              <a:t>ЭЛЕКТРОХИМИЧЕСКОЕ </a:t>
            </a:r>
            <a:r>
              <a:rPr spc="-10" dirty="0"/>
              <a:t>ОБОРУДОВАНИЕ: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18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5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86715" y="4171014"/>
            <a:ext cx="4051935" cy="58229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8445" marR="5080" indent="-246379">
              <a:lnSpc>
                <a:spcPct val="102800"/>
              </a:lnSpc>
              <a:spcBef>
                <a:spcPts val="40"/>
              </a:spcBef>
              <a:buClr>
                <a:srgbClr val="00885D"/>
              </a:buClr>
              <a:buSzPct val="133333"/>
              <a:buFont typeface="Wingdings"/>
              <a:buChar char=""/>
              <a:tabLst>
                <a:tab pos="259715" algn="l"/>
              </a:tabLst>
            </a:pPr>
            <a:r>
              <a:rPr sz="1800" spc="-25" dirty="0">
                <a:latin typeface="Corbel"/>
                <a:cs typeface="Corbel"/>
              </a:rPr>
              <a:t>Титратор</a:t>
            </a:r>
            <a:r>
              <a:rPr sz="1800" spc="-7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Фишера</a:t>
            </a:r>
            <a:r>
              <a:rPr sz="1800" spc="-3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кулонометрический 	</a:t>
            </a:r>
            <a:r>
              <a:rPr sz="1800" dirty="0">
                <a:latin typeface="Corbel"/>
                <a:cs typeface="Corbel"/>
              </a:rPr>
              <a:t>с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системой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замены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реактива.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6" name="object 6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9" name="object 9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4" name="object 14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19" name="object 19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2" name="object 22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6" name="object 26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3" name="object 33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5" name="object 45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5" name="object 55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4232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spc="40" dirty="0"/>
              <a:t>ПРОИЗВОДСТВО ЭЛЕКТРОХИМИЧЕСКОГО </a:t>
            </a:r>
            <a:r>
              <a:rPr spc="-10" dirty="0"/>
              <a:t>ОБОРУДОВАНИЯ:</a:t>
            </a:r>
          </a:p>
        </p:txBody>
      </p:sp>
      <p:pic>
        <p:nvPicPr>
          <p:cNvPr id="62" name="object 6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113348" y="2238108"/>
            <a:ext cx="2466975" cy="2952026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656535" y="974648"/>
            <a:ext cx="3840797" cy="2560535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62263" y="3612591"/>
            <a:ext cx="3835069" cy="2580995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19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4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7" name="object 7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73770" y="3048469"/>
            <a:ext cx="4824730" cy="113220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25"/>
              </a:spcBef>
            </a:pPr>
            <a:r>
              <a:rPr sz="3600" b="1" spc="90" dirty="0">
                <a:solidFill>
                  <a:srgbClr val="00885D"/>
                </a:solidFill>
                <a:latin typeface="Corbel"/>
                <a:cs typeface="Corbel"/>
              </a:rPr>
              <a:t>УЧАСТНИКИ</a:t>
            </a:r>
            <a:r>
              <a:rPr sz="3600" b="1" spc="165" dirty="0">
                <a:solidFill>
                  <a:srgbClr val="00885D"/>
                </a:solidFill>
                <a:latin typeface="Corbel"/>
                <a:cs typeface="Corbel"/>
              </a:rPr>
              <a:t> </a:t>
            </a:r>
            <a:r>
              <a:rPr sz="3600" b="1" spc="100" dirty="0">
                <a:solidFill>
                  <a:srgbClr val="00885D"/>
                </a:solidFill>
                <a:latin typeface="Corbel"/>
                <a:cs typeface="Corbel"/>
              </a:rPr>
              <a:t>ГРУППЫ </a:t>
            </a:r>
            <a:r>
              <a:rPr sz="3600" b="1" spc="65" dirty="0">
                <a:solidFill>
                  <a:srgbClr val="00885D"/>
                </a:solidFill>
                <a:latin typeface="Corbel"/>
                <a:cs typeface="Corbel"/>
              </a:rPr>
              <a:t>КОМПАНИЙ</a:t>
            </a:r>
            <a:r>
              <a:rPr sz="3600" b="1" spc="85" dirty="0">
                <a:solidFill>
                  <a:srgbClr val="00885D"/>
                </a:solidFill>
                <a:latin typeface="Corbel"/>
                <a:cs typeface="Corbel"/>
              </a:rPr>
              <a:t> </a:t>
            </a:r>
            <a:r>
              <a:rPr sz="3600" b="1" spc="80" dirty="0">
                <a:solidFill>
                  <a:srgbClr val="00885D"/>
                </a:solidFill>
                <a:latin typeface="Corbel"/>
                <a:cs typeface="Corbel"/>
              </a:rPr>
              <a:t>«ЭКРОС»</a:t>
            </a:r>
            <a:endParaRPr sz="3600">
              <a:latin typeface="Corbel"/>
              <a:cs typeface="Corbe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11" name="object 11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0120795" y="6438061"/>
            <a:ext cx="2340610" cy="232410"/>
            <a:chOff x="10120795" y="6438061"/>
            <a:chExt cx="2340610" cy="232410"/>
          </a:xfrm>
        </p:grpSpPr>
        <p:sp>
          <p:nvSpPr>
            <p:cNvPr id="15" name="object 15"/>
            <p:cNvSpPr/>
            <p:nvPr/>
          </p:nvSpPr>
          <p:spPr>
            <a:xfrm>
              <a:off x="10120795" y="6440728"/>
              <a:ext cx="1185545" cy="226695"/>
            </a:xfrm>
            <a:custGeom>
              <a:avLst/>
              <a:gdLst/>
              <a:ahLst/>
              <a:cxnLst/>
              <a:rect l="l" t="t" r="r" b="b"/>
              <a:pathLst>
                <a:path w="1185545" h="226695">
                  <a:moveTo>
                    <a:pt x="259829" y="114300"/>
                  </a:moveTo>
                  <a:lnTo>
                    <a:pt x="256247" y="73164"/>
                  </a:lnTo>
                  <a:lnTo>
                    <a:pt x="245986" y="33794"/>
                  </a:lnTo>
                  <a:lnTo>
                    <a:pt x="212369" y="2844"/>
                  </a:lnTo>
                  <a:lnTo>
                    <a:pt x="194246" y="0"/>
                  </a:lnTo>
                  <a:lnTo>
                    <a:pt x="0" y="0"/>
                  </a:lnTo>
                  <a:lnTo>
                    <a:pt x="0" y="58648"/>
                  </a:lnTo>
                  <a:lnTo>
                    <a:pt x="163855" y="58648"/>
                  </a:lnTo>
                  <a:lnTo>
                    <a:pt x="171196" y="61429"/>
                  </a:lnTo>
                  <a:lnTo>
                    <a:pt x="176707" y="68351"/>
                  </a:lnTo>
                  <a:lnTo>
                    <a:pt x="180340" y="77330"/>
                  </a:lnTo>
                  <a:lnTo>
                    <a:pt x="182029" y="86245"/>
                  </a:lnTo>
                  <a:lnTo>
                    <a:pt x="8064" y="86245"/>
                  </a:lnTo>
                  <a:lnTo>
                    <a:pt x="8064" y="140792"/>
                  </a:lnTo>
                  <a:lnTo>
                    <a:pt x="181622" y="140792"/>
                  </a:lnTo>
                  <a:lnTo>
                    <a:pt x="180517" y="151396"/>
                  </a:lnTo>
                  <a:lnTo>
                    <a:pt x="177393" y="160045"/>
                  </a:lnTo>
                  <a:lnTo>
                    <a:pt x="172237" y="165874"/>
                  </a:lnTo>
                  <a:lnTo>
                    <a:pt x="165036" y="168021"/>
                  </a:lnTo>
                  <a:lnTo>
                    <a:pt x="0" y="168021"/>
                  </a:lnTo>
                  <a:lnTo>
                    <a:pt x="0" y="226656"/>
                  </a:lnTo>
                  <a:lnTo>
                    <a:pt x="192532" y="226656"/>
                  </a:lnTo>
                  <a:lnTo>
                    <a:pt x="212382" y="223050"/>
                  </a:lnTo>
                  <a:lnTo>
                    <a:pt x="228981" y="213817"/>
                  </a:lnTo>
                  <a:lnTo>
                    <a:pt x="241477" y="201256"/>
                  </a:lnTo>
                  <a:lnTo>
                    <a:pt x="248996" y="187731"/>
                  </a:lnTo>
                  <a:lnTo>
                    <a:pt x="257225" y="153670"/>
                  </a:lnTo>
                  <a:lnTo>
                    <a:pt x="259829" y="114300"/>
                  </a:lnTo>
                  <a:close/>
                </a:path>
                <a:path w="1185545" h="226695">
                  <a:moveTo>
                    <a:pt x="1185456" y="109893"/>
                  </a:moveTo>
                  <a:lnTo>
                    <a:pt x="1184046" y="83108"/>
                  </a:lnTo>
                  <a:lnTo>
                    <a:pt x="1180426" y="58648"/>
                  </a:lnTo>
                  <a:lnTo>
                    <a:pt x="1180312" y="57835"/>
                  </a:lnTo>
                  <a:lnTo>
                    <a:pt x="1173200" y="35610"/>
                  </a:lnTo>
                  <a:lnTo>
                    <a:pt x="1161072" y="17195"/>
                  </a:lnTo>
                  <a:lnTo>
                    <a:pt x="1144117" y="4648"/>
                  </a:lnTo>
                  <a:lnTo>
                    <a:pt x="1122553" y="0"/>
                  </a:lnTo>
                  <a:lnTo>
                    <a:pt x="1110373" y="0"/>
                  </a:lnTo>
                  <a:lnTo>
                    <a:pt x="1110373" y="110756"/>
                  </a:lnTo>
                  <a:lnTo>
                    <a:pt x="1108887" y="130581"/>
                  </a:lnTo>
                  <a:lnTo>
                    <a:pt x="1104455" y="151701"/>
                  </a:lnTo>
                  <a:lnTo>
                    <a:pt x="1102080" y="160337"/>
                  </a:lnTo>
                  <a:lnTo>
                    <a:pt x="1097102" y="167995"/>
                  </a:lnTo>
                  <a:lnTo>
                    <a:pt x="970140" y="167995"/>
                  </a:lnTo>
                  <a:lnTo>
                    <a:pt x="965136" y="160413"/>
                  </a:lnTo>
                  <a:lnTo>
                    <a:pt x="962812" y="151701"/>
                  </a:lnTo>
                  <a:lnTo>
                    <a:pt x="958380" y="129946"/>
                  </a:lnTo>
                  <a:lnTo>
                    <a:pt x="956906" y="109893"/>
                  </a:lnTo>
                  <a:lnTo>
                    <a:pt x="958380" y="91579"/>
                  </a:lnTo>
                  <a:lnTo>
                    <a:pt x="962812" y="74980"/>
                  </a:lnTo>
                  <a:lnTo>
                    <a:pt x="966012" y="66509"/>
                  </a:lnTo>
                  <a:lnTo>
                    <a:pt x="970140" y="58648"/>
                  </a:lnTo>
                  <a:lnTo>
                    <a:pt x="1097102" y="58648"/>
                  </a:lnTo>
                  <a:lnTo>
                    <a:pt x="1101382" y="66586"/>
                  </a:lnTo>
                  <a:lnTo>
                    <a:pt x="1104455" y="74980"/>
                  </a:lnTo>
                  <a:lnTo>
                    <a:pt x="1108887" y="92227"/>
                  </a:lnTo>
                  <a:lnTo>
                    <a:pt x="1110373" y="110756"/>
                  </a:lnTo>
                  <a:lnTo>
                    <a:pt x="1110373" y="0"/>
                  </a:lnTo>
                  <a:lnTo>
                    <a:pt x="944829" y="0"/>
                  </a:lnTo>
                  <a:lnTo>
                    <a:pt x="923277" y="4660"/>
                  </a:lnTo>
                  <a:lnTo>
                    <a:pt x="894346" y="35674"/>
                  </a:lnTo>
                  <a:lnTo>
                    <a:pt x="882269" y="86245"/>
                  </a:lnTo>
                  <a:lnTo>
                    <a:pt x="880922" y="114185"/>
                  </a:lnTo>
                  <a:lnTo>
                    <a:pt x="882548" y="141706"/>
                  </a:lnTo>
                  <a:lnTo>
                    <a:pt x="894194" y="190995"/>
                  </a:lnTo>
                  <a:lnTo>
                    <a:pt x="923226" y="221996"/>
                  </a:lnTo>
                  <a:lnTo>
                    <a:pt x="944829" y="226656"/>
                  </a:lnTo>
                  <a:lnTo>
                    <a:pt x="1122578" y="226656"/>
                  </a:lnTo>
                  <a:lnTo>
                    <a:pt x="1161376" y="209499"/>
                  </a:lnTo>
                  <a:lnTo>
                    <a:pt x="1180312" y="168808"/>
                  </a:lnTo>
                  <a:lnTo>
                    <a:pt x="1180414" y="167995"/>
                  </a:lnTo>
                  <a:lnTo>
                    <a:pt x="1184287" y="138417"/>
                  </a:lnTo>
                  <a:lnTo>
                    <a:pt x="1185456" y="10989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29667" y="6440724"/>
              <a:ext cx="251933" cy="22665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418941" y="6440728"/>
              <a:ext cx="2042795" cy="229235"/>
            </a:xfrm>
            <a:custGeom>
              <a:avLst/>
              <a:gdLst/>
              <a:ahLst/>
              <a:cxnLst/>
              <a:rect l="l" t="t" r="r" b="b"/>
              <a:pathLst>
                <a:path w="2042795" h="229234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2042795" h="229234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  <a:path w="2042795" h="229234">
                  <a:moveTo>
                    <a:pt x="1437601" y="226847"/>
                  </a:moveTo>
                  <a:lnTo>
                    <a:pt x="1345145" y="112153"/>
                  </a:lnTo>
                  <a:lnTo>
                    <a:pt x="1435100" y="266"/>
                  </a:lnTo>
                  <a:lnTo>
                    <a:pt x="1354429" y="266"/>
                  </a:lnTo>
                  <a:lnTo>
                    <a:pt x="1305915" y="64287"/>
                  </a:lnTo>
                  <a:lnTo>
                    <a:pt x="1257261" y="266"/>
                  </a:lnTo>
                  <a:lnTo>
                    <a:pt x="1176591" y="266"/>
                  </a:lnTo>
                  <a:lnTo>
                    <a:pt x="1266456" y="112153"/>
                  </a:lnTo>
                  <a:lnTo>
                    <a:pt x="1174127" y="226847"/>
                  </a:lnTo>
                  <a:lnTo>
                    <a:pt x="1254823" y="226847"/>
                  </a:lnTo>
                  <a:lnTo>
                    <a:pt x="1305915" y="159880"/>
                  </a:lnTo>
                  <a:lnTo>
                    <a:pt x="1356855" y="226847"/>
                  </a:lnTo>
                  <a:lnTo>
                    <a:pt x="1437601" y="226847"/>
                  </a:lnTo>
                  <a:close/>
                </a:path>
                <a:path w="2042795" h="229234">
                  <a:moveTo>
                    <a:pt x="2042388" y="39268"/>
                  </a:moveTo>
                  <a:lnTo>
                    <a:pt x="2039035" y="23075"/>
                  </a:lnTo>
                  <a:lnTo>
                    <a:pt x="2029434" y="10845"/>
                  </a:lnTo>
                  <a:lnTo>
                    <a:pt x="2014270" y="3111"/>
                  </a:lnTo>
                  <a:lnTo>
                    <a:pt x="1994255" y="419"/>
                  </a:lnTo>
                  <a:lnTo>
                    <a:pt x="1980590" y="1498"/>
                  </a:lnTo>
                  <a:lnTo>
                    <a:pt x="1967064" y="6057"/>
                  </a:lnTo>
                  <a:lnTo>
                    <a:pt x="1954606" y="16129"/>
                  </a:lnTo>
                  <a:lnTo>
                    <a:pt x="1944090" y="33705"/>
                  </a:lnTo>
                  <a:lnTo>
                    <a:pt x="1893277" y="152819"/>
                  </a:lnTo>
                  <a:lnTo>
                    <a:pt x="1842363" y="33705"/>
                  </a:lnTo>
                  <a:lnTo>
                    <a:pt x="1835873" y="21183"/>
                  </a:lnTo>
                  <a:lnTo>
                    <a:pt x="1826412" y="10553"/>
                  </a:lnTo>
                  <a:lnTo>
                    <a:pt x="1812391" y="3187"/>
                  </a:lnTo>
                  <a:lnTo>
                    <a:pt x="1792249" y="419"/>
                  </a:lnTo>
                  <a:lnTo>
                    <a:pt x="1772208" y="3111"/>
                  </a:lnTo>
                  <a:lnTo>
                    <a:pt x="1757045" y="10845"/>
                  </a:lnTo>
                  <a:lnTo>
                    <a:pt x="1747443" y="23075"/>
                  </a:lnTo>
                  <a:lnTo>
                    <a:pt x="1744103" y="39268"/>
                  </a:lnTo>
                  <a:lnTo>
                    <a:pt x="1744103" y="226961"/>
                  </a:lnTo>
                  <a:lnTo>
                    <a:pt x="1810956" y="226961"/>
                  </a:lnTo>
                  <a:lnTo>
                    <a:pt x="1810232" y="102806"/>
                  </a:lnTo>
                  <a:lnTo>
                    <a:pt x="1850237" y="197586"/>
                  </a:lnTo>
                  <a:lnTo>
                    <a:pt x="1855063" y="207848"/>
                  </a:lnTo>
                  <a:lnTo>
                    <a:pt x="1862683" y="218135"/>
                  </a:lnTo>
                  <a:lnTo>
                    <a:pt x="1874837" y="226047"/>
                  </a:lnTo>
                  <a:lnTo>
                    <a:pt x="1893277" y="229222"/>
                  </a:lnTo>
                  <a:lnTo>
                    <a:pt x="1910651" y="226529"/>
                  </a:lnTo>
                  <a:lnTo>
                    <a:pt x="1922576" y="219405"/>
                  </a:lnTo>
                  <a:lnTo>
                    <a:pt x="1930603" y="209283"/>
                  </a:lnTo>
                  <a:lnTo>
                    <a:pt x="1936267" y="197586"/>
                  </a:lnTo>
                  <a:lnTo>
                    <a:pt x="1976551" y="102209"/>
                  </a:lnTo>
                  <a:lnTo>
                    <a:pt x="1975497" y="226961"/>
                  </a:lnTo>
                  <a:lnTo>
                    <a:pt x="2042388" y="226961"/>
                  </a:lnTo>
                  <a:lnTo>
                    <a:pt x="2042388" y="3926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0" name="object 20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4" name="object 24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1" name="object 31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10126713" y="6715200"/>
            <a:ext cx="2334895" cy="234315"/>
            <a:chOff x="10126713" y="6715200"/>
            <a:chExt cx="2334895" cy="234315"/>
          </a:xfrm>
        </p:grpSpPr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708803" y="6864021"/>
              <a:ext cx="65468" cy="8531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8" name="object 4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0" name="object 5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7257097" y="2753110"/>
            <a:ext cx="4560570" cy="141478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2400" dirty="0"/>
              <a:t>ООО</a:t>
            </a:r>
            <a:r>
              <a:rPr sz="2400" spc="170" dirty="0"/>
              <a:t> </a:t>
            </a:r>
            <a:r>
              <a:rPr sz="2400" spc="50" dirty="0"/>
              <a:t>«ЭКРОСХИМ»</a:t>
            </a:r>
            <a:endParaRPr sz="2400"/>
          </a:p>
          <a:p>
            <a:pPr marL="13970" marR="5080">
              <a:lnSpc>
                <a:spcPct val="101699"/>
              </a:lnSpc>
              <a:spcBef>
                <a:spcPts val="610"/>
              </a:spcBef>
            </a:pPr>
            <a:r>
              <a:rPr sz="1800" b="0" spc="-10" dirty="0">
                <a:latin typeface="Corbel"/>
                <a:cs typeface="Corbel"/>
              </a:rPr>
              <a:t>Производство</a:t>
            </a:r>
            <a:r>
              <a:rPr sz="1800" b="0" dirty="0">
                <a:latin typeface="Corbel"/>
                <a:cs typeface="Corbel"/>
              </a:rPr>
              <a:t> </a:t>
            </a:r>
            <a:r>
              <a:rPr sz="1800" b="0" spc="-10" dirty="0">
                <a:latin typeface="Corbel"/>
                <a:cs typeface="Corbel"/>
              </a:rPr>
              <a:t>лабораторного</a:t>
            </a:r>
            <a:r>
              <a:rPr sz="1800" b="0" spc="5" dirty="0">
                <a:latin typeface="Corbel"/>
                <a:cs typeface="Corbel"/>
              </a:rPr>
              <a:t> </a:t>
            </a:r>
            <a:r>
              <a:rPr sz="1800" b="0" spc="-10" dirty="0">
                <a:latin typeface="Corbel"/>
                <a:cs typeface="Corbel"/>
              </a:rPr>
              <a:t>оборудования </a:t>
            </a:r>
            <a:r>
              <a:rPr sz="1800" b="0" dirty="0">
                <a:latin typeface="Corbel"/>
                <a:cs typeface="Corbel"/>
              </a:rPr>
              <a:t>и</a:t>
            </a:r>
            <a:r>
              <a:rPr sz="1800" b="0" spc="-25" dirty="0">
                <a:latin typeface="Corbel"/>
                <a:cs typeface="Corbel"/>
              </a:rPr>
              <a:t> </a:t>
            </a:r>
            <a:r>
              <a:rPr sz="1800" b="0" spc="-10" dirty="0">
                <a:latin typeface="Corbel"/>
                <a:cs typeface="Corbel"/>
              </a:rPr>
              <a:t>мебели,</a:t>
            </a:r>
            <a:r>
              <a:rPr sz="1800" b="0" spc="-20" dirty="0">
                <a:latin typeface="Corbel"/>
                <a:cs typeface="Corbel"/>
              </a:rPr>
              <a:t> </a:t>
            </a:r>
            <a:r>
              <a:rPr sz="1800" b="0" dirty="0">
                <a:latin typeface="Corbel"/>
                <a:cs typeface="Corbel"/>
              </a:rPr>
              <a:t>услуги</a:t>
            </a:r>
            <a:r>
              <a:rPr sz="1800" b="0" spc="-25" dirty="0">
                <a:latin typeface="Corbel"/>
                <a:cs typeface="Corbel"/>
              </a:rPr>
              <a:t> </a:t>
            </a:r>
            <a:r>
              <a:rPr sz="1800" b="0" dirty="0">
                <a:latin typeface="Corbel"/>
                <a:cs typeface="Corbel"/>
              </a:rPr>
              <a:t>по</a:t>
            </a:r>
            <a:r>
              <a:rPr sz="1800" b="0" spc="-20" dirty="0">
                <a:latin typeface="Corbel"/>
                <a:cs typeface="Corbel"/>
              </a:rPr>
              <a:t> </a:t>
            </a:r>
            <a:r>
              <a:rPr sz="1800" b="0" spc="-10" dirty="0">
                <a:latin typeface="Corbel"/>
                <a:cs typeface="Corbel"/>
              </a:rPr>
              <a:t>разработке</a:t>
            </a:r>
            <a:r>
              <a:rPr sz="1800" b="0" spc="-20" dirty="0">
                <a:latin typeface="Corbel"/>
                <a:cs typeface="Corbel"/>
              </a:rPr>
              <a:t> </a:t>
            </a:r>
            <a:r>
              <a:rPr sz="1800" b="0" dirty="0">
                <a:latin typeface="Corbel"/>
                <a:cs typeface="Corbel"/>
              </a:rPr>
              <a:t>и</a:t>
            </a:r>
            <a:r>
              <a:rPr sz="1800" b="0" spc="-25" dirty="0">
                <a:latin typeface="Corbel"/>
                <a:cs typeface="Corbel"/>
              </a:rPr>
              <a:t> </a:t>
            </a:r>
            <a:r>
              <a:rPr sz="1800" b="0" spc="-10" dirty="0">
                <a:latin typeface="Corbel"/>
                <a:cs typeface="Corbel"/>
              </a:rPr>
              <a:t>внедрению, </a:t>
            </a:r>
            <a:r>
              <a:rPr sz="1800" b="0" dirty="0">
                <a:latin typeface="Corbel"/>
                <a:cs typeface="Corbel"/>
              </a:rPr>
              <a:t>оптовые</a:t>
            </a:r>
            <a:r>
              <a:rPr sz="1800" b="0" spc="-30" dirty="0">
                <a:latin typeface="Corbel"/>
                <a:cs typeface="Corbel"/>
              </a:rPr>
              <a:t> </a:t>
            </a:r>
            <a:r>
              <a:rPr sz="1800" b="0" dirty="0">
                <a:latin typeface="Corbel"/>
                <a:cs typeface="Corbel"/>
              </a:rPr>
              <a:t>и</a:t>
            </a:r>
            <a:r>
              <a:rPr sz="1800" b="0" spc="-30" dirty="0">
                <a:latin typeface="Corbel"/>
                <a:cs typeface="Corbel"/>
              </a:rPr>
              <a:t> </a:t>
            </a:r>
            <a:r>
              <a:rPr sz="1800" b="0" spc="-10" dirty="0">
                <a:latin typeface="Corbel"/>
                <a:cs typeface="Corbel"/>
              </a:rPr>
              <a:t>розничные</a:t>
            </a:r>
            <a:r>
              <a:rPr sz="1800" b="0" spc="-30" dirty="0">
                <a:latin typeface="Corbel"/>
                <a:cs typeface="Corbel"/>
              </a:rPr>
              <a:t> </a:t>
            </a:r>
            <a:r>
              <a:rPr sz="1800" b="0" spc="-10" dirty="0">
                <a:latin typeface="Corbel"/>
                <a:cs typeface="Corbel"/>
              </a:rPr>
              <a:t>продажи.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250138" y="4338400"/>
            <a:ext cx="4848225" cy="77914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610"/>
              </a:spcBef>
            </a:pPr>
            <a:r>
              <a:rPr sz="2400" b="1" dirty="0">
                <a:latin typeface="Corbel"/>
                <a:cs typeface="Corbel"/>
              </a:rPr>
              <a:t>ООО</a:t>
            </a:r>
            <a:r>
              <a:rPr sz="2400" b="1" spc="140" dirty="0">
                <a:latin typeface="Corbel"/>
                <a:cs typeface="Corbel"/>
              </a:rPr>
              <a:t> </a:t>
            </a:r>
            <a:r>
              <a:rPr sz="2400" b="1" spc="60" dirty="0">
                <a:latin typeface="Corbel"/>
                <a:cs typeface="Corbel"/>
              </a:rPr>
              <a:t>«ЭКРОС</a:t>
            </a:r>
            <a:r>
              <a:rPr sz="2400" b="1" spc="145" dirty="0">
                <a:latin typeface="Corbel"/>
                <a:cs typeface="Corbel"/>
              </a:rPr>
              <a:t> </a:t>
            </a:r>
            <a:r>
              <a:rPr sz="2400" b="1" spc="-20" dirty="0">
                <a:latin typeface="Corbel"/>
                <a:cs typeface="Corbel"/>
              </a:rPr>
              <a:t>–</a:t>
            </a:r>
            <a:r>
              <a:rPr sz="2400" b="1" spc="-50" dirty="0">
                <a:latin typeface="Corbel"/>
                <a:cs typeface="Corbel"/>
              </a:rPr>
              <a:t> </a:t>
            </a:r>
            <a:r>
              <a:rPr sz="2400" b="1" dirty="0">
                <a:latin typeface="Corbel"/>
                <a:cs typeface="Corbel"/>
              </a:rPr>
              <a:t>ТОРГОВЫЙ</a:t>
            </a:r>
            <a:r>
              <a:rPr sz="2400" b="1" spc="105" dirty="0">
                <a:latin typeface="Corbel"/>
                <a:cs typeface="Corbel"/>
              </a:rPr>
              <a:t> </a:t>
            </a:r>
            <a:r>
              <a:rPr sz="2400" b="1" spc="-20" dirty="0">
                <a:latin typeface="Corbel"/>
                <a:cs typeface="Corbel"/>
              </a:rPr>
              <a:t>ДОМ»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800" dirty="0">
                <a:latin typeface="Corbel"/>
                <a:cs typeface="Corbel"/>
              </a:rPr>
              <a:t>Поставки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лабораторного</a:t>
            </a:r>
            <a:r>
              <a:rPr sz="1800" spc="-2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оборудования.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5" name="object 55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smtClean="0">
                <a:solidFill>
                  <a:schemeClr val="bg1"/>
                </a:solidFill>
                <a:latin typeface="Arial MT"/>
                <a:cs typeface="Arial MT"/>
              </a:rPr>
              <a:t>2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2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object 28"/>
          <p:cNvGrpSpPr/>
          <p:nvPr/>
        </p:nvGrpSpPr>
        <p:grpSpPr>
          <a:xfrm>
            <a:off x="9521926" y="2142823"/>
            <a:ext cx="3199333" cy="2457062"/>
            <a:chOff x="3459711" y="1055903"/>
            <a:chExt cx="9500257" cy="6128575"/>
          </a:xfrm>
        </p:grpSpPr>
        <p:pic>
          <p:nvPicPr>
            <p:cNvPr id="68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89906" y="3969147"/>
              <a:ext cx="1298446" cy="591308"/>
            </a:xfrm>
            <a:prstGeom prst="rect">
              <a:avLst/>
            </a:prstGeom>
          </p:spPr>
        </p:pic>
        <p:sp>
          <p:nvSpPr>
            <p:cNvPr id="69" name="object 30"/>
            <p:cNvSpPr/>
            <p:nvPr/>
          </p:nvSpPr>
          <p:spPr>
            <a:xfrm>
              <a:off x="11603397" y="4077633"/>
              <a:ext cx="896619" cy="197485"/>
            </a:xfrm>
            <a:custGeom>
              <a:avLst/>
              <a:gdLst/>
              <a:ahLst/>
              <a:cxnLst/>
              <a:rect l="l" t="t" r="r" b="b"/>
              <a:pathLst>
                <a:path w="896620" h="197485">
                  <a:moveTo>
                    <a:pt x="44323" y="0"/>
                  </a:moveTo>
                  <a:lnTo>
                    <a:pt x="0" y="98501"/>
                  </a:lnTo>
                  <a:lnTo>
                    <a:pt x="438315" y="197002"/>
                  </a:lnTo>
                  <a:lnTo>
                    <a:pt x="861847" y="162521"/>
                  </a:lnTo>
                  <a:lnTo>
                    <a:pt x="896315" y="54178"/>
                  </a:lnTo>
                  <a:lnTo>
                    <a:pt x="443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31"/>
            <p:cNvSpPr/>
            <p:nvPr/>
          </p:nvSpPr>
          <p:spPr>
            <a:xfrm>
              <a:off x="11603397" y="4077633"/>
              <a:ext cx="896619" cy="197485"/>
            </a:xfrm>
            <a:custGeom>
              <a:avLst/>
              <a:gdLst/>
              <a:ahLst/>
              <a:cxnLst/>
              <a:rect l="l" t="t" r="r" b="b"/>
              <a:pathLst>
                <a:path w="896620" h="197485">
                  <a:moveTo>
                    <a:pt x="0" y="98501"/>
                  </a:moveTo>
                  <a:lnTo>
                    <a:pt x="438315" y="197002"/>
                  </a:lnTo>
                  <a:lnTo>
                    <a:pt x="861847" y="162521"/>
                  </a:lnTo>
                  <a:lnTo>
                    <a:pt x="896315" y="54178"/>
                  </a:lnTo>
                  <a:lnTo>
                    <a:pt x="44323" y="0"/>
                  </a:lnTo>
                  <a:lnTo>
                    <a:pt x="0" y="98501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56633" y="3789315"/>
              <a:ext cx="1258822" cy="521204"/>
            </a:xfrm>
            <a:prstGeom prst="rect">
              <a:avLst/>
            </a:prstGeom>
          </p:spPr>
        </p:pic>
        <p:sp>
          <p:nvSpPr>
            <p:cNvPr id="72" name="object 33"/>
            <p:cNvSpPr/>
            <p:nvPr/>
          </p:nvSpPr>
          <p:spPr>
            <a:xfrm>
              <a:off x="10569182" y="3900342"/>
              <a:ext cx="857250" cy="123189"/>
            </a:xfrm>
            <a:custGeom>
              <a:avLst/>
              <a:gdLst/>
              <a:ahLst/>
              <a:cxnLst/>
              <a:rect l="l" t="t" r="r" b="b"/>
              <a:pathLst>
                <a:path w="857250" h="123189">
                  <a:moveTo>
                    <a:pt x="0" y="0"/>
                  </a:moveTo>
                  <a:lnTo>
                    <a:pt x="59093" y="123126"/>
                  </a:lnTo>
                  <a:lnTo>
                    <a:pt x="856919" y="113271"/>
                  </a:lnTo>
                  <a:lnTo>
                    <a:pt x="837222" y="34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34"/>
            <p:cNvSpPr/>
            <p:nvPr/>
          </p:nvSpPr>
          <p:spPr>
            <a:xfrm>
              <a:off x="10569182" y="3900342"/>
              <a:ext cx="857250" cy="123189"/>
            </a:xfrm>
            <a:custGeom>
              <a:avLst/>
              <a:gdLst/>
              <a:ahLst/>
              <a:cxnLst/>
              <a:rect l="l" t="t" r="r" b="b"/>
              <a:pathLst>
                <a:path w="857250" h="123189">
                  <a:moveTo>
                    <a:pt x="0" y="0"/>
                  </a:moveTo>
                  <a:lnTo>
                    <a:pt x="59093" y="123126"/>
                  </a:lnTo>
                  <a:lnTo>
                    <a:pt x="856919" y="113271"/>
                  </a:lnTo>
                  <a:lnTo>
                    <a:pt x="837222" y="3446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45722" y="2756043"/>
              <a:ext cx="5297422" cy="1417316"/>
            </a:xfrm>
            <a:prstGeom prst="rect">
              <a:avLst/>
            </a:prstGeom>
          </p:spPr>
        </p:pic>
        <p:sp>
          <p:nvSpPr>
            <p:cNvPr id="75" name="object 36"/>
            <p:cNvSpPr/>
            <p:nvPr/>
          </p:nvSpPr>
          <p:spPr>
            <a:xfrm>
              <a:off x="5565550" y="2866121"/>
              <a:ext cx="4890770" cy="1019810"/>
            </a:xfrm>
            <a:custGeom>
              <a:avLst/>
              <a:gdLst/>
              <a:ahLst/>
              <a:cxnLst/>
              <a:rect l="l" t="t" r="r" b="b"/>
              <a:pathLst>
                <a:path w="4890770" h="1019810">
                  <a:moveTo>
                    <a:pt x="310261" y="0"/>
                  </a:moveTo>
                  <a:lnTo>
                    <a:pt x="0" y="192074"/>
                  </a:lnTo>
                  <a:lnTo>
                    <a:pt x="462927" y="265950"/>
                  </a:lnTo>
                  <a:lnTo>
                    <a:pt x="704253" y="226555"/>
                  </a:lnTo>
                  <a:lnTo>
                    <a:pt x="778129" y="364439"/>
                  </a:lnTo>
                  <a:lnTo>
                    <a:pt x="1457756" y="389064"/>
                  </a:lnTo>
                  <a:lnTo>
                    <a:pt x="1536547" y="472795"/>
                  </a:lnTo>
                  <a:lnTo>
                    <a:pt x="1610423" y="561441"/>
                  </a:lnTo>
                  <a:lnTo>
                    <a:pt x="3122345" y="822452"/>
                  </a:lnTo>
                  <a:lnTo>
                    <a:pt x="3880764" y="861847"/>
                  </a:lnTo>
                  <a:lnTo>
                    <a:pt x="3959567" y="773201"/>
                  </a:lnTo>
                  <a:lnTo>
                    <a:pt x="4038358" y="827379"/>
                  </a:lnTo>
                  <a:lnTo>
                    <a:pt x="4082681" y="994829"/>
                  </a:lnTo>
                  <a:lnTo>
                    <a:pt x="4732769" y="1019441"/>
                  </a:lnTo>
                  <a:lnTo>
                    <a:pt x="4890363" y="935723"/>
                  </a:lnTo>
                  <a:lnTo>
                    <a:pt x="4871967" y="893152"/>
                  </a:lnTo>
                  <a:lnTo>
                    <a:pt x="4841113" y="847077"/>
                  </a:lnTo>
                  <a:lnTo>
                    <a:pt x="4799991" y="807686"/>
                  </a:lnTo>
                  <a:lnTo>
                    <a:pt x="4766871" y="785456"/>
                  </a:lnTo>
                  <a:lnTo>
                    <a:pt x="4693431" y="764592"/>
                  </a:lnTo>
                  <a:lnTo>
                    <a:pt x="4643678" y="752688"/>
                  </a:lnTo>
                  <a:lnTo>
                    <a:pt x="4583274" y="738929"/>
                  </a:lnTo>
                  <a:lnTo>
                    <a:pt x="4474143" y="715077"/>
                  </a:lnTo>
                  <a:lnTo>
                    <a:pt x="4297531" y="677905"/>
                  </a:lnTo>
                  <a:lnTo>
                    <a:pt x="4034219" y="624161"/>
                  </a:lnTo>
                  <a:lnTo>
                    <a:pt x="3604689" y="538691"/>
                  </a:lnTo>
                  <a:lnTo>
                    <a:pt x="2778493" y="378084"/>
                  </a:lnTo>
                  <a:lnTo>
                    <a:pt x="916012" y="24625"/>
                  </a:lnTo>
                  <a:lnTo>
                    <a:pt x="3102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37"/>
            <p:cNvSpPr/>
            <p:nvPr/>
          </p:nvSpPr>
          <p:spPr>
            <a:xfrm>
              <a:off x="5565550" y="2866121"/>
              <a:ext cx="4890770" cy="1019810"/>
            </a:xfrm>
            <a:custGeom>
              <a:avLst/>
              <a:gdLst/>
              <a:ahLst/>
              <a:cxnLst/>
              <a:rect l="l" t="t" r="r" b="b"/>
              <a:pathLst>
                <a:path w="4890770" h="1019810">
                  <a:moveTo>
                    <a:pt x="0" y="192074"/>
                  </a:moveTo>
                  <a:lnTo>
                    <a:pt x="462927" y="265950"/>
                  </a:lnTo>
                  <a:lnTo>
                    <a:pt x="704253" y="226555"/>
                  </a:lnTo>
                  <a:lnTo>
                    <a:pt x="778129" y="364439"/>
                  </a:lnTo>
                  <a:lnTo>
                    <a:pt x="1457756" y="389064"/>
                  </a:lnTo>
                  <a:lnTo>
                    <a:pt x="1536547" y="472795"/>
                  </a:lnTo>
                  <a:lnTo>
                    <a:pt x="1610423" y="561441"/>
                  </a:lnTo>
                  <a:lnTo>
                    <a:pt x="3122345" y="822452"/>
                  </a:lnTo>
                  <a:lnTo>
                    <a:pt x="3880764" y="861847"/>
                  </a:lnTo>
                  <a:lnTo>
                    <a:pt x="3959567" y="773201"/>
                  </a:lnTo>
                  <a:lnTo>
                    <a:pt x="4038358" y="827379"/>
                  </a:lnTo>
                  <a:lnTo>
                    <a:pt x="4082681" y="994829"/>
                  </a:lnTo>
                  <a:lnTo>
                    <a:pt x="4732769" y="1019441"/>
                  </a:lnTo>
                  <a:lnTo>
                    <a:pt x="4772164" y="998515"/>
                  </a:lnTo>
                  <a:lnTo>
                    <a:pt x="4811561" y="977587"/>
                  </a:lnTo>
                  <a:lnTo>
                    <a:pt x="4850960" y="956657"/>
                  </a:lnTo>
                  <a:lnTo>
                    <a:pt x="4890363" y="935723"/>
                  </a:lnTo>
                  <a:lnTo>
                    <a:pt x="4882489" y="915207"/>
                  </a:lnTo>
                  <a:lnTo>
                    <a:pt x="4858331" y="870222"/>
                  </a:lnTo>
                  <a:lnTo>
                    <a:pt x="4821797" y="826836"/>
                  </a:lnTo>
                  <a:lnTo>
                    <a:pt x="4772164" y="787984"/>
                  </a:lnTo>
                  <a:lnTo>
                    <a:pt x="4731871" y="774523"/>
                  </a:lnTo>
                  <a:lnTo>
                    <a:pt x="4693431" y="764592"/>
                  </a:lnTo>
                  <a:lnTo>
                    <a:pt x="4643678" y="752688"/>
                  </a:lnTo>
                  <a:lnTo>
                    <a:pt x="4583274" y="738929"/>
                  </a:lnTo>
                  <a:lnTo>
                    <a:pt x="4512880" y="723436"/>
                  </a:lnTo>
                  <a:lnTo>
                    <a:pt x="4474143" y="715077"/>
                  </a:lnTo>
                  <a:lnTo>
                    <a:pt x="4433158" y="706329"/>
                  </a:lnTo>
                  <a:lnTo>
                    <a:pt x="4390005" y="697208"/>
                  </a:lnTo>
                  <a:lnTo>
                    <a:pt x="4344769" y="687728"/>
                  </a:lnTo>
                  <a:lnTo>
                    <a:pt x="4297531" y="677905"/>
                  </a:lnTo>
                  <a:lnTo>
                    <a:pt x="4248375" y="667753"/>
                  </a:lnTo>
                  <a:lnTo>
                    <a:pt x="4197383" y="657288"/>
                  </a:lnTo>
                  <a:lnTo>
                    <a:pt x="4144638" y="646524"/>
                  </a:lnTo>
                  <a:lnTo>
                    <a:pt x="4090223" y="635477"/>
                  </a:lnTo>
                  <a:lnTo>
                    <a:pt x="4034219" y="624161"/>
                  </a:lnTo>
                  <a:lnTo>
                    <a:pt x="3976711" y="612592"/>
                  </a:lnTo>
                  <a:lnTo>
                    <a:pt x="3917781" y="600784"/>
                  </a:lnTo>
                  <a:lnTo>
                    <a:pt x="3857511" y="588752"/>
                  </a:lnTo>
                  <a:lnTo>
                    <a:pt x="3795984" y="576512"/>
                  </a:lnTo>
                  <a:lnTo>
                    <a:pt x="3733283" y="564079"/>
                  </a:lnTo>
                  <a:lnTo>
                    <a:pt x="3669490" y="551467"/>
                  </a:lnTo>
                  <a:lnTo>
                    <a:pt x="3604689" y="538691"/>
                  </a:lnTo>
                  <a:lnTo>
                    <a:pt x="3538961" y="525767"/>
                  </a:lnTo>
                  <a:lnTo>
                    <a:pt x="3472391" y="512709"/>
                  </a:lnTo>
                  <a:lnTo>
                    <a:pt x="3405059" y="499532"/>
                  </a:lnTo>
                  <a:lnTo>
                    <a:pt x="3337050" y="486252"/>
                  </a:lnTo>
                  <a:lnTo>
                    <a:pt x="3268445" y="472884"/>
                  </a:lnTo>
                  <a:lnTo>
                    <a:pt x="3199328" y="459442"/>
                  </a:lnTo>
                  <a:lnTo>
                    <a:pt x="3129781" y="445941"/>
                  </a:lnTo>
                  <a:lnTo>
                    <a:pt x="3059887" y="432397"/>
                  </a:lnTo>
                  <a:lnTo>
                    <a:pt x="2989728" y="418824"/>
                  </a:lnTo>
                  <a:lnTo>
                    <a:pt x="2919388" y="405237"/>
                  </a:lnTo>
                  <a:lnTo>
                    <a:pt x="2848949" y="391652"/>
                  </a:lnTo>
                  <a:lnTo>
                    <a:pt x="2778493" y="378084"/>
                  </a:lnTo>
                  <a:lnTo>
                    <a:pt x="2708104" y="364546"/>
                  </a:lnTo>
                  <a:lnTo>
                    <a:pt x="2637864" y="351056"/>
                  </a:lnTo>
                  <a:lnTo>
                    <a:pt x="2567856" y="337626"/>
                  </a:lnTo>
                  <a:lnTo>
                    <a:pt x="2498162" y="324273"/>
                  </a:lnTo>
                  <a:lnTo>
                    <a:pt x="2428865" y="311011"/>
                  </a:lnTo>
                  <a:lnTo>
                    <a:pt x="2360049" y="297856"/>
                  </a:lnTo>
                  <a:lnTo>
                    <a:pt x="2291795" y="284822"/>
                  </a:lnTo>
                  <a:lnTo>
                    <a:pt x="2224186" y="271924"/>
                  </a:lnTo>
                  <a:lnTo>
                    <a:pt x="2157306" y="259178"/>
                  </a:lnTo>
                  <a:lnTo>
                    <a:pt x="2091236" y="246598"/>
                  </a:lnTo>
                  <a:lnTo>
                    <a:pt x="2026059" y="234200"/>
                  </a:lnTo>
                  <a:lnTo>
                    <a:pt x="1961859" y="221998"/>
                  </a:lnTo>
                  <a:lnTo>
                    <a:pt x="1898717" y="210007"/>
                  </a:lnTo>
                  <a:lnTo>
                    <a:pt x="1836718" y="198242"/>
                  </a:lnTo>
                  <a:lnTo>
                    <a:pt x="1775942" y="186719"/>
                  </a:lnTo>
                  <a:lnTo>
                    <a:pt x="1716473" y="175452"/>
                  </a:lnTo>
                  <a:lnTo>
                    <a:pt x="1658394" y="164457"/>
                  </a:lnTo>
                  <a:lnTo>
                    <a:pt x="1601788" y="153748"/>
                  </a:lnTo>
                  <a:lnTo>
                    <a:pt x="1546736" y="143340"/>
                  </a:lnTo>
                  <a:lnTo>
                    <a:pt x="1493323" y="133249"/>
                  </a:lnTo>
                  <a:lnTo>
                    <a:pt x="1441629" y="123489"/>
                  </a:lnTo>
                  <a:lnTo>
                    <a:pt x="1391739" y="114075"/>
                  </a:lnTo>
                  <a:lnTo>
                    <a:pt x="1343735" y="105023"/>
                  </a:lnTo>
                  <a:lnTo>
                    <a:pt x="1297700" y="96346"/>
                  </a:lnTo>
                  <a:lnTo>
                    <a:pt x="1253715" y="88062"/>
                  </a:lnTo>
                  <a:lnTo>
                    <a:pt x="1211865" y="80183"/>
                  </a:lnTo>
                  <a:lnTo>
                    <a:pt x="1172232" y="72726"/>
                  </a:lnTo>
                  <a:lnTo>
                    <a:pt x="1099946" y="59135"/>
                  </a:lnTo>
                  <a:lnTo>
                    <a:pt x="1037519" y="47410"/>
                  </a:lnTo>
                  <a:lnTo>
                    <a:pt x="985614" y="37670"/>
                  </a:lnTo>
                  <a:lnTo>
                    <a:pt x="944891" y="30035"/>
                  </a:lnTo>
                  <a:lnTo>
                    <a:pt x="310261" y="0"/>
                  </a:lnTo>
                  <a:lnTo>
                    <a:pt x="0" y="192074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98850" y="5258451"/>
              <a:ext cx="2209797" cy="643124"/>
            </a:xfrm>
            <a:prstGeom prst="rect">
              <a:avLst/>
            </a:prstGeom>
          </p:spPr>
        </p:pic>
        <p:sp>
          <p:nvSpPr>
            <p:cNvPr id="78" name="object 39"/>
            <p:cNvSpPr/>
            <p:nvPr/>
          </p:nvSpPr>
          <p:spPr>
            <a:xfrm>
              <a:off x="10002825" y="5367945"/>
              <a:ext cx="1822450" cy="246379"/>
            </a:xfrm>
            <a:custGeom>
              <a:avLst/>
              <a:gdLst/>
              <a:ahLst/>
              <a:cxnLst/>
              <a:rect l="l" t="t" r="r" b="b"/>
              <a:pathLst>
                <a:path w="1822450" h="246379">
                  <a:moveTo>
                    <a:pt x="605751" y="0"/>
                  </a:moveTo>
                  <a:lnTo>
                    <a:pt x="0" y="19697"/>
                  </a:lnTo>
                  <a:lnTo>
                    <a:pt x="1822183" y="246240"/>
                  </a:lnTo>
                  <a:lnTo>
                    <a:pt x="605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40"/>
            <p:cNvSpPr/>
            <p:nvPr/>
          </p:nvSpPr>
          <p:spPr>
            <a:xfrm>
              <a:off x="10002825" y="5367945"/>
              <a:ext cx="1822450" cy="246379"/>
            </a:xfrm>
            <a:custGeom>
              <a:avLst/>
              <a:gdLst/>
              <a:ahLst/>
              <a:cxnLst/>
              <a:rect l="l" t="t" r="r" b="b"/>
              <a:pathLst>
                <a:path w="1822450" h="246379">
                  <a:moveTo>
                    <a:pt x="0" y="19697"/>
                  </a:moveTo>
                  <a:lnTo>
                    <a:pt x="1822183" y="246240"/>
                  </a:lnTo>
                  <a:lnTo>
                    <a:pt x="605751" y="0"/>
                  </a:lnTo>
                  <a:lnTo>
                    <a:pt x="0" y="19697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83865" y="5288931"/>
              <a:ext cx="1164334" cy="582164"/>
            </a:xfrm>
            <a:prstGeom prst="rect">
              <a:avLst/>
            </a:prstGeom>
          </p:spPr>
        </p:pic>
        <p:sp>
          <p:nvSpPr>
            <p:cNvPr id="81" name="object 42"/>
            <p:cNvSpPr/>
            <p:nvPr/>
          </p:nvSpPr>
          <p:spPr>
            <a:xfrm>
              <a:off x="8991967" y="5398427"/>
              <a:ext cx="765175" cy="187325"/>
            </a:xfrm>
            <a:custGeom>
              <a:avLst/>
              <a:gdLst/>
              <a:ahLst/>
              <a:cxnLst/>
              <a:rect l="l" t="t" r="r" b="b"/>
              <a:pathLst>
                <a:path w="765175" h="187325">
                  <a:moveTo>
                    <a:pt x="511058" y="0"/>
                  </a:moveTo>
                  <a:lnTo>
                    <a:pt x="462715" y="497"/>
                  </a:lnTo>
                  <a:lnTo>
                    <a:pt x="409407" y="2142"/>
                  </a:lnTo>
                  <a:lnTo>
                    <a:pt x="351420" y="4976"/>
                  </a:lnTo>
                  <a:lnTo>
                    <a:pt x="289038" y="9042"/>
                  </a:lnTo>
                  <a:lnTo>
                    <a:pt x="222547" y="14382"/>
                  </a:lnTo>
                  <a:lnTo>
                    <a:pt x="152231" y="21038"/>
                  </a:lnTo>
                  <a:lnTo>
                    <a:pt x="78376" y="29051"/>
                  </a:lnTo>
                  <a:lnTo>
                    <a:pt x="1267" y="38463"/>
                  </a:lnTo>
                  <a:lnTo>
                    <a:pt x="0" y="53959"/>
                  </a:lnTo>
                  <a:lnTo>
                    <a:pt x="604" y="71090"/>
                  </a:lnTo>
                  <a:lnTo>
                    <a:pt x="35376" y="137793"/>
                  </a:lnTo>
                  <a:lnTo>
                    <a:pt x="70340" y="159394"/>
                  </a:lnTo>
                  <a:lnTo>
                    <a:pt x="113460" y="173656"/>
                  </a:lnTo>
                  <a:lnTo>
                    <a:pt x="162184" y="182025"/>
                  </a:lnTo>
                  <a:lnTo>
                    <a:pt x="213960" y="185943"/>
                  </a:lnTo>
                  <a:lnTo>
                    <a:pt x="266235" y="186855"/>
                  </a:lnTo>
                  <a:lnTo>
                    <a:pt x="316456" y="186202"/>
                  </a:lnTo>
                  <a:lnTo>
                    <a:pt x="764613" y="117267"/>
                  </a:lnTo>
                  <a:lnTo>
                    <a:pt x="757239" y="102646"/>
                  </a:lnTo>
                  <a:lnTo>
                    <a:pt x="735683" y="68016"/>
                  </a:lnTo>
                  <a:lnTo>
                    <a:pt x="703343" y="35494"/>
                  </a:lnTo>
                  <a:lnTo>
                    <a:pt x="668326" y="13259"/>
                  </a:lnTo>
                  <a:lnTo>
                    <a:pt x="623449" y="4974"/>
                  </a:lnTo>
                  <a:lnTo>
                    <a:pt x="554152" y="608"/>
                  </a:lnTo>
                  <a:lnTo>
                    <a:pt x="5110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43"/>
            <p:cNvSpPr/>
            <p:nvPr/>
          </p:nvSpPr>
          <p:spPr>
            <a:xfrm>
              <a:off x="8991967" y="5398427"/>
              <a:ext cx="765175" cy="187325"/>
            </a:xfrm>
            <a:custGeom>
              <a:avLst/>
              <a:gdLst/>
              <a:ahLst/>
              <a:cxnLst/>
              <a:rect l="l" t="t" r="r" b="b"/>
              <a:pathLst>
                <a:path w="765175" h="187325">
                  <a:moveTo>
                    <a:pt x="1267" y="38463"/>
                  </a:moveTo>
                  <a:lnTo>
                    <a:pt x="0" y="53959"/>
                  </a:lnTo>
                  <a:lnTo>
                    <a:pt x="604" y="71090"/>
                  </a:lnTo>
                  <a:lnTo>
                    <a:pt x="4003" y="89145"/>
                  </a:lnTo>
                  <a:lnTo>
                    <a:pt x="35376" y="137793"/>
                  </a:lnTo>
                  <a:lnTo>
                    <a:pt x="70340" y="159394"/>
                  </a:lnTo>
                  <a:lnTo>
                    <a:pt x="113460" y="173656"/>
                  </a:lnTo>
                  <a:lnTo>
                    <a:pt x="162184" y="182025"/>
                  </a:lnTo>
                  <a:lnTo>
                    <a:pt x="213960" y="185943"/>
                  </a:lnTo>
                  <a:lnTo>
                    <a:pt x="266235" y="186855"/>
                  </a:lnTo>
                  <a:lnTo>
                    <a:pt x="316456" y="186202"/>
                  </a:lnTo>
                  <a:lnTo>
                    <a:pt x="386480" y="175431"/>
                  </a:lnTo>
                  <a:lnTo>
                    <a:pt x="540535" y="151735"/>
                  </a:lnTo>
                  <a:lnTo>
                    <a:pt x="694589" y="128038"/>
                  </a:lnTo>
                  <a:lnTo>
                    <a:pt x="764613" y="117267"/>
                  </a:lnTo>
                  <a:lnTo>
                    <a:pt x="757239" y="102646"/>
                  </a:lnTo>
                  <a:lnTo>
                    <a:pt x="735683" y="68016"/>
                  </a:lnTo>
                  <a:lnTo>
                    <a:pt x="703343" y="35494"/>
                  </a:lnTo>
                  <a:lnTo>
                    <a:pt x="668326" y="13259"/>
                  </a:lnTo>
                  <a:lnTo>
                    <a:pt x="623449" y="4974"/>
                  </a:lnTo>
                  <a:lnTo>
                    <a:pt x="554152" y="608"/>
                  </a:lnTo>
                  <a:lnTo>
                    <a:pt x="511058" y="0"/>
                  </a:lnTo>
                  <a:lnTo>
                    <a:pt x="462715" y="497"/>
                  </a:lnTo>
                  <a:lnTo>
                    <a:pt x="409407" y="2142"/>
                  </a:lnTo>
                  <a:lnTo>
                    <a:pt x="351420" y="4976"/>
                  </a:lnTo>
                  <a:lnTo>
                    <a:pt x="289038" y="9042"/>
                  </a:lnTo>
                  <a:lnTo>
                    <a:pt x="222547" y="14382"/>
                  </a:lnTo>
                  <a:lnTo>
                    <a:pt x="152231" y="21038"/>
                  </a:lnTo>
                  <a:lnTo>
                    <a:pt x="78376" y="29051"/>
                  </a:lnTo>
                  <a:lnTo>
                    <a:pt x="1267" y="38463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0890" y="5828427"/>
              <a:ext cx="1664205" cy="655319"/>
            </a:xfrm>
            <a:prstGeom prst="rect">
              <a:avLst/>
            </a:prstGeom>
          </p:spPr>
        </p:pic>
        <p:sp>
          <p:nvSpPr>
            <p:cNvPr id="84" name="object 45"/>
            <p:cNvSpPr/>
            <p:nvPr/>
          </p:nvSpPr>
          <p:spPr>
            <a:xfrm>
              <a:off x="7299091" y="5939224"/>
              <a:ext cx="1236345" cy="256540"/>
            </a:xfrm>
            <a:custGeom>
              <a:avLst/>
              <a:gdLst/>
              <a:ahLst/>
              <a:cxnLst/>
              <a:rect l="l" t="t" r="r" b="b"/>
              <a:pathLst>
                <a:path w="1236345" h="256539">
                  <a:moveTo>
                    <a:pt x="0" y="0"/>
                  </a:moveTo>
                  <a:lnTo>
                    <a:pt x="359511" y="216687"/>
                  </a:lnTo>
                  <a:lnTo>
                    <a:pt x="920940" y="256095"/>
                  </a:lnTo>
                  <a:lnTo>
                    <a:pt x="1236129" y="34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46"/>
            <p:cNvSpPr/>
            <p:nvPr/>
          </p:nvSpPr>
          <p:spPr>
            <a:xfrm>
              <a:off x="7299091" y="5939224"/>
              <a:ext cx="1236345" cy="256540"/>
            </a:xfrm>
            <a:custGeom>
              <a:avLst/>
              <a:gdLst/>
              <a:ahLst/>
              <a:cxnLst/>
              <a:rect l="l" t="t" r="r" b="b"/>
              <a:pathLst>
                <a:path w="1236345" h="256539">
                  <a:moveTo>
                    <a:pt x="0" y="0"/>
                  </a:moveTo>
                  <a:lnTo>
                    <a:pt x="359511" y="216687"/>
                  </a:lnTo>
                  <a:lnTo>
                    <a:pt x="920940" y="256095"/>
                  </a:lnTo>
                  <a:lnTo>
                    <a:pt x="1236129" y="34467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9186" y="5313315"/>
              <a:ext cx="1612390" cy="761996"/>
            </a:xfrm>
            <a:prstGeom prst="rect">
              <a:avLst/>
            </a:prstGeom>
          </p:spPr>
        </p:pic>
        <p:sp>
          <p:nvSpPr>
            <p:cNvPr id="87" name="object 48"/>
            <p:cNvSpPr/>
            <p:nvPr/>
          </p:nvSpPr>
          <p:spPr>
            <a:xfrm>
              <a:off x="5841341" y="5422119"/>
              <a:ext cx="1211580" cy="364490"/>
            </a:xfrm>
            <a:custGeom>
              <a:avLst/>
              <a:gdLst/>
              <a:ahLst/>
              <a:cxnLst/>
              <a:rect l="l" t="t" r="r" b="b"/>
              <a:pathLst>
                <a:path w="1211579" h="364489">
                  <a:moveTo>
                    <a:pt x="1177036" y="0"/>
                  </a:moveTo>
                  <a:lnTo>
                    <a:pt x="0" y="64020"/>
                  </a:lnTo>
                  <a:lnTo>
                    <a:pt x="29552" y="211759"/>
                  </a:lnTo>
                  <a:lnTo>
                    <a:pt x="398907" y="364439"/>
                  </a:lnTo>
                  <a:lnTo>
                    <a:pt x="1048994" y="275793"/>
                  </a:lnTo>
                  <a:lnTo>
                    <a:pt x="1211503" y="88645"/>
                  </a:lnTo>
                  <a:lnTo>
                    <a:pt x="1177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49"/>
            <p:cNvSpPr/>
            <p:nvPr/>
          </p:nvSpPr>
          <p:spPr>
            <a:xfrm>
              <a:off x="5841341" y="5422119"/>
              <a:ext cx="1211580" cy="364490"/>
            </a:xfrm>
            <a:custGeom>
              <a:avLst/>
              <a:gdLst/>
              <a:ahLst/>
              <a:cxnLst/>
              <a:rect l="l" t="t" r="r" b="b"/>
              <a:pathLst>
                <a:path w="1211579" h="364489">
                  <a:moveTo>
                    <a:pt x="0" y="64020"/>
                  </a:moveTo>
                  <a:lnTo>
                    <a:pt x="29552" y="211759"/>
                  </a:lnTo>
                  <a:lnTo>
                    <a:pt x="398907" y="364439"/>
                  </a:lnTo>
                  <a:lnTo>
                    <a:pt x="1048994" y="275793"/>
                  </a:lnTo>
                  <a:lnTo>
                    <a:pt x="1211503" y="88645"/>
                  </a:lnTo>
                  <a:lnTo>
                    <a:pt x="1177036" y="0"/>
                  </a:lnTo>
                  <a:lnTo>
                    <a:pt x="0" y="6402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29114" y="3841131"/>
              <a:ext cx="2916933" cy="841244"/>
            </a:xfrm>
            <a:prstGeom prst="rect">
              <a:avLst/>
            </a:prstGeom>
          </p:spPr>
        </p:pic>
        <p:sp>
          <p:nvSpPr>
            <p:cNvPr id="90" name="object 51"/>
            <p:cNvSpPr/>
            <p:nvPr/>
          </p:nvSpPr>
          <p:spPr>
            <a:xfrm>
              <a:off x="3748285" y="3949593"/>
              <a:ext cx="2501900" cy="443230"/>
            </a:xfrm>
            <a:custGeom>
              <a:avLst/>
              <a:gdLst/>
              <a:ahLst/>
              <a:cxnLst/>
              <a:rect l="l" t="t" r="r" b="b"/>
              <a:pathLst>
                <a:path w="2501900" h="443229">
                  <a:moveTo>
                    <a:pt x="1039139" y="0"/>
                  </a:moveTo>
                  <a:lnTo>
                    <a:pt x="265938" y="4927"/>
                  </a:lnTo>
                  <a:lnTo>
                    <a:pt x="0" y="88646"/>
                  </a:lnTo>
                  <a:lnTo>
                    <a:pt x="364439" y="285635"/>
                  </a:lnTo>
                  <a:lnTo>
                    <a:pt x="787971" y="226542"/>
                  </a:lnTo>
                  <a:lnTo>
                    <a:pt x="901242" y="93573"/>
                  </a:lnTo>
                  <a:lnTo>
                    <a:pt x="2501811" y="443230"/>
                  </a:lnTo>
                  <a:lnTo>
                    <a:pt x="2358999" y="236385"/>
                  </a:lnTo>
                  <a:lnTo>
                    <a:pt x="1039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52"/>
            <p:cNvSpPr/>
            <p:nvPr/>
          </p:nvSpPr>
          <p:spPr>
            <a:xfrm>
              <a:off x="3748285" y="3949593"/>
              <a:ext cx="2501900" cy="443230"/>
            </a:xfrm>
            <a:custGeom>
              <a:avLst/>
              <a:gdLst/>
              <a:ahLst/>
              <a:cxnLst/>
              <a:rect l="l" t="t" r="r" b="b"/>
              <a:pathLst>
                <a:path w="2501900" h="443229">
                  <a:moveTo>
                    <a:pt x="0" y="88646"/>
                  </a:moveTo>
                  <a:lnTo>
                    <a:pt x="364439" y="285635"/>
                  </a:lnTo>
                  <a:lnTo>
                    <a:pt x="787971" y="226542"/>
                  </a:lnTo>
                  <a:lnTo>
                    <a:pt x="901242" y="93573"/>
                  </a:lnTo>
                  <a:lnTo>
                    <a:pt x="2501811" y="443230"/>
                  </a:lnTo>
                  <a:lnTo>
                    <a:pt x="2358999" y="236385"/>
                  </a:lnTo>
                  <a:lnTo>
                    <a:pt x="1039139" y="0"/>
                  </a:lnTo>
                  <a:lnTo>
                    <a:pt x="265938" y="4927"/>
                  </a:lnTo>
                  <a:lnTo>
                    <a:pt x="0" y="88646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5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97868" y="1055903"/>
              <a:ext cx="7439110" cy="3378771"/>
            </a:xfrm>
            <a:prstGeom prst="rect">
              <a:avLst/>
            </a:prstGeom>
          </p:spPr>
        </p:pic>
        <p:pic>
          <p:nvPicPr>
            <p:cNvPr id="93" name="object 5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83596" y="4339330"/>
              <a:ext cx="3816120" cy="1758963"/>
            </a:xfrm>
            <a:prstGeom prst="rect">
              <a:avLst/>
            </a:prstGeom>
          </p:spPr>
        </p:pic>
        <p:pic>
          <p:nvPicPr>
            <p:cNvPr id="94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90059" y="2223246"/>
              <a:ext cx="4589463" cy="4589463"/>
            </a:xfrm>
            <a:prstGeom prst="rect">
              <a:avLst/>
            </a:prstGeom>
          </p:spPr>
        </p:pic>
        <p:pic>
          <p:nvPicPr>
            <p:cNvPr id="95" name="object 5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59711" y="2568416"/>
              <a:ext cx="3890038" cy="2594180"/>
            </a:xfrm>
            <a:prstGeom prst="rect">
              <a:avLst/>
            </a:prstGeom>
          </p:spPr>
        </p:pic>
        <p:pic>
          <p:nvPicPr>
            <p:cNvPr id="96" name="object 8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81468" y="7113769"/>
              <a:ext cx="104432" cy="70497"/>
            </a:xfrm>
            <a:prstGeom prst="rect">
              <a:avLst/>
            </a:prstGeom>
          </p:spPr>
        </p:pic>
        <p:pic>
          <p:nvPicPr>
            <p:cNvPr id="97" name="object 8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16281" y="7113769"/>
              <a:ext cx="104406" cy="70497"/>
            </a:xfrm>
            <a:prstGeom prst="rect">
              <a:avLst/>
            </a:prstGeom>
          </p:spPr>
        </p:pic>
        <p:pic>
          <p:nvPicPr>
            <p:cNvPr id="98" name="object 8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151069" y="7113769"/>
              <a:ext cx="104432" cy="70497"/>
            </a:xfrm>
            <a:prstGeom prst="rect">
              <a:avLst/>
            </a:prstGeom>
          </p:spPr>
        </p:pic>
        <p:sp>
          <p:nvSpPr>
            <p:cNvPr id="99" name="object 84"/>
            <p:cNvSpPr/>
            <p:nvPr/>
          </p:nvSpPr>
          <p:spPr>
            <a:xfrm>
              <a:off x="11294733" y="7114641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08"/>
                  </a:moveTo>
                  <a:lnTo>
                    <a:pt x="0" y="56108"/>
                  </a:lnTo>
                  <a:lnTo>
                    <a:pt x="0" y="68834"/>
                  </a:lnTo>
                  <a:lnTo>
                    <a:pt x="12026" y="68834"/>
                  </a:lnTo>
                  <a:lnTo>
                    <a:pt x="12026" y="56108"/>
                  </a:lnTo>
                  <a:close/>
                </a:path>
                <a:path w="216534" h="69215">
                  <a:moveTo>
                    <a:pt x="115354" y="58496"/>
                  </a:moveTo>
                  <a:lnTo>
                    <a:pt x="76492" y="58496"/>
                  </a:lnTo>
                  <a:lnTo>
                    <a:pt x="74879" y="58369"/>
                  </a:lnTo>
                  <a:lnTo>
                    <a:pt x="73533" y="57162"/>
                  </a:lnTo>
                  <a:lnTo>
                    <a:pt x="73113" y="56032"/>
                  </a:lnTo>
                  <a:lnTo>
                    <a:pt x="73113" y="38849"/>
                  </a:lnTo>
                  <a:lnTo>
                    <a:pt x="113919" y="38849"/>
                  </a:lnTo>
                  <a:lnTo>
                    <a:pt x="113919" y="28511"/>
                  </a:lnTo>
                  <a:lnTo>
                    <a:pt x="73113" y="28511"/>
                  </a:lnTo>
                  <a:lnTo>
                    <a:pt x="73113" y="12280"/>
                  </a:lnTo>
                  <a:lnTo>
                    <a:pt x="75196" y="10414"/>
                  </a:lnTo>
                  <a:lnTo>
                    <a:pt x="76631" y="10248"/>
                  </a:lnTo>
                  <a:lnTo>
                    <a:pt x="114973" y="10248"/>
                  </a:lnTo>
                  <a:lnTo>
                    <a:pt x="114973" y="0"/>
                  </a:lnTo>
                  <a:lnTo>
                    <a:pt x="70764" y="0"/>
                  </a:lnTo>
                  <a:lnTo>
                    <a:pt x="64744" y="139"/>
                  </a:lnTo>
                  <a:lnTo>
                    <a:pt x="60985" y="4279"/>
                  </a:lnTo>
                  <a:lnTo>
                    <a:pt x="60109" y="7073"/>
                  </a:lnTo>
                  <a:lnTo>
                    <a:pt x="60109" y="61252"/>
                  </a:lnTo>
                  <a:lnTo>
                    <a:pt x="60286" y="64401"/>
                  </a:lnTo>
                  <a:lnTo>
                    <a:pt x="64909" y="68846"/>
                  </a:lnTo>
                  <a:lnTo>
                    <a:pt x="70573" y="68846"/>
                  </a:lnTo>
                  <a:lnTo>
                    <a:pt x="115354" y="68846"/>
                  </a:lnTo>
                  <a:lnTo>
                    <a:pt x="115354" y="58496"/>
                  </a:lnTo>
                  <a:close/>
                </a:path>
                <a:path w="216534" h="69215">
                  <a:moveTo>
                    <a:pt x="216471" y="58496"/>
                  </a:moveTo>
                  <a:lnTo>
                    <a:pt x="185000" y="58496"/>
                  </a:lnTo>
                  <a:lnTo>
                    <a:pt x="178765" y="57365"/>
                  </a:lnTo>
                  <a:lnTo>
                    <a:pt x="173761" y="49758"/>
                  </a:lnTo>
                  <a:lnTo>
                    <a:pt x="171907" y="45491"/>
                  </a:lnTo>
                  <a:lnTo>
                    <a:pt x="171907" y="24930"/>
                  </a:lnTo>
                  <a:lnTo>
                    <a:pt x="173685" y="19748"/>
                  </a:lnTo>
                  <a:lnTo>
                    <a:pt x="179641" y="10756"/>
                  </a:lnTo>
                  <a:lnTo>
                    <a:pt x="186194" y="10248"/>
                  </a:lnTo>
                  <a:lnTo>
                    <a:pt x="215430" y="10248"/>
                  </a:lnTo>
                  <a:lnTo>
                    <a:pt x="215430" y="0"/>
                  </a:lnTo>
                  <a:lnTo>
                    <a:pt x="182791" y="0"/>
                  </a:lnTo>
                  <a:lnTo>
                    <a:pt x="172046" y="520"/>
                  </a:lnTo>
                  <a:lnTo>
                    <a:pt x="158508" y="35407"/>
                  </a:lnTo>
                  <a:lnTo>
                    <a:pt x="158686" y="41516"/>
                  </a:lnTo>
                  <a:lnTo>
                    <a:pt x="180835" y="68846"/>
                  </a:lnTo>
                  <a:lnTo>
                    <a:pt x="187464" y="68846"/>
                  </a:lnTo>
                  <a:lnTo>
                    <a:pt x="216471" y="68846"/>
                  </a:lnTo>
                  <a:lnTo>
                    <a:pt x="216471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8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554591" y="7113880"/>
              <a:ext cx="70513" cy="70269"/>
            </a:xfrm>
            <a:prstGeom prst="rect">
              <a:avLst/>
            </a:prstGeom>
          </p:spPr>
        </p:pic>
        <p:sp>
          <p:nvSpPr>
            <p:cNvPr id="101" name="object 86"/>
            <p:cNvSpPr/>
            <p:nvPr/>
          </p:nvSpPr>
          <p:spPr>
            <a:xfrm>
              <a:off x="11671351" y="7114628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12"/>
                  </a:moveTo>
                  <a:lnTo>
                    <a:pt x="48755" y="12"/>
                  </a:lnTo>
                  <a:lnTo>
                    <a:pt x="48755" y="28232"/>
                  </a:lnTo>
                  <a:lnTo>
                    <a:pt x="12954" y="28232"/>
                  </a:lnTo>
                  <a:lnTo>
                    <a:pt x="12954" y="12"/>
                  </a:lnTo>
                  <a:lnTo>
                    <a:pt x="0" y="12"/>
                  </a:lnTo>
                  <a:lnTo>
                    <a:pt x="0" y="68859"/>
                  </a:lnTo>
                  <a:lnTo>
                    <a:pt x="12954" y="68859"/>
                  </a:lnTo>
                  <a:lnTo>
                    <a:pt x="12954" y="38531"/>
                  </a:lnTo>
                  <a:lnTo>
                    <a:pt x="48755" y="38531"/>
                  </a:lnTo>
                  <a:lnTo>
                    <a:pt x="48755" y="68859"/>
                  </a:lnTo>
                  <a:lnTo>
                    <a:pt x="61747" y="68859"/>
                  </a:lnTo>
                  <a:lnTo>
                    <a:pt x="61747" y="12"/>
                  </a:lnTo>
                  <a:close/>
                </a:path>
                <a:path w="123190" h="69215">
                  <a:moveTo>
                    <a:pt x="122834" y="0"/>
                  </a:moveTo>
                  <a:lnTo>
                    <a:pt x="109905" y="0"/>
                  </a:lnTo>
                  <a:lnTo>
                    <a:pt x="109905" y="68846"/>
                  </a:lnTo>
                  <a:lnTo>
                    <a:pt x="122834" y="68846"/>
                  </a:lnTo>
                  <a:lnTo>
                    <a:pt x="1228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8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842341" y="7113771"/>
              <a:ext cx="85813" cy="70497"/>
            </a:xfrm>
            <a:prstGeom prst="rect">
              <a:avLst/>
            </a:prstGeom>
          </p:spPr>
        </p:pic>
        <p:sp>
          <p:nvSpPr>
            <p:cNvPr id="103" name="object 88"/>
            <p:cNvSpPr/>
            <p:nvPr/>
          </p:nvSpPr>
          <p:spPr>
            <a:xfrm>
              <a:off x="11976278" y="7114628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59"/>
                  </a:moveTo>
                  <a:lnTo>
                    <a:pt x="97307" y="44551"/>
                  </a:lnTo>
                  <a:lnTo>
                    <a:pt x="97307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59"/>
                  </a:lnTo>
                  <a:lnTo>
                    <a:pt x="73037" y="68859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61"/>
                  </a:lnTo>
                  <a:lnTo>
                    <a:pt x="104203" y="10261"/>
                  </a:lnTo>
                  <a:lnTo>
                    <a:pt x="106197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20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84"/>
                  </a:lnTo>
                  <a:lnTo>
                    <a:pt x="83121" y="45085"/>
                  </a:lnTo>
                  <a:lnTo>
                    <a:pt x="107137" y="68859"/>
                  </a:lnTo>
                  <a:lnTo>
                    <a:pt x="123494" y="68859"/>
                  </a:lnTo>
                  <a:close/>
                </a:path>
                <a:path w="228600" h="69850">
                  <a:moveTo>
                    <a:pt x="228460" y="12"/>
                  </a:moveTo>
                  <a:lnTo>
                    <a:pt x="215455" y="12"/>
                  </a:lnTo>
                  <a:lnTo>
                    <a:pt x="215455" y="42875"/>
                  </a:lnTo>
                  <a:lnTo>
                    <a:pt x="215366" y="51447"/>
                  </a:lnTo>
                  <a:lnTo>
                    <a:pt x="212242" y="54876"/>
                  </a:lnTo>
                  <a:lnTo>
                    <a:pt x="208622" y="58801"/>
                  </a:lnTo>
                  <a:lnTo>
                    <a:pt x="202247" y="59283"/>
                  </a:lnTo>
                  <a:lnTo>
                    <a:pt x="194475" y="59283"/>
                  </a:lnTo>
                  <a:lnTo>
                    <a:pt x="188595" y="58801"/>
                  </a:lnTo>
                  <a:lnTo>
                    <a:pt x="181686" y="51333"/>
                  </a:lnTo>
                  <a:lnTo>
                    <a:pt x="181635" y="12"/>
                  </a:lnTo>
                  <a:lnTo>
                    <a:pt x="168656" y="12"/>
                  </a:lnTo>
                  <a:lnTo>
                    <a:pt x="168656" y="50444"/>
                  </a:lnTo>
                  <a:lnTo>
                    <a:pt x="169392" y="56921"/>
                  </a:lnTo>
                  <a:lnTo>
                    <a:pt x="181495" y="69342"/>
                  </a:lnTo>
                  <a:lnTo>
                    <a:pt x="192214" y="69646"/>
                  </a:lnTo>
                  <a:lnTo>
                    <a:pt x="204812" y="69646"/>
                  </a:lnTo>
                  <a:lnTo>
                    <a:pt x="215531" y="69342"/>
                  </a:lnTo>
                  <a:lnTo>
                    <a:pt x="227685" y="56921"/>
                  </a:lnTo>
                  <a:lnTo>
                    <a:pt x="228460" y="50444"/>
                  </a:lnTo>
                  <a:lnTo>
                    <a:pt x="228460" y="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8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680150" y="1513983"/>
              <a:ext cx="279818" cy="3904484"/>
            </a:xfrm>
            <a:prstGeom prst="rect">
              <a:avLst/>
            </a:prstGeom>
          </p:spPr>
        </p:pic>
      </p:grpSp>
      <p:pic>
        <p:nvPicPr>
          <p:cNvPr id="106" name="Рисунок 10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80" y="1919522"/>
            <a:ext cx="4919114" cy="2766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Right">
              <a:rot lat="600000" lon="21000000" rev="0"/>
            </a:camera>
            <a:lightRig rig="threePt" dir="t"/>
          </a:scene3d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4" name="object 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8" name="object 8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11" name="object 11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6" name="object 16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21" name="object 21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4" name="object 24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8" name="object 28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5" name="object 35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object 4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7" name="object 47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769265" y="2392121"/>
            <a:ext cx="4969510" cy="2293448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570"/>
              </a:spcBef>
            </a:pPr>
            <a:r>
              <a:rPr sz="2800" b="1" spc="-20" dirty="0">
                <a:latin typeface="Corbel"/>
                <a:cs typeface="Corbel"/>
              </a:rPr>
              <a:t>Стандартные</a:t>
            </a:r>
            <a:r>
              <a:rPr sz="2800" b="1" spc="-30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образцы </a:t>
            </a:r>
            <a:r>
              <a:rPr sz="2800" b="1" dirty="0">
                <a:latin typeface="Corbel"/>
                <a:cs typeface="Corbel"/>
              </a:rPr>
              <a:t>нефтехимии</a:t>
            </a:r>
            <a:r>
              <a:rPr sz="2800" b="1" spc="-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и</a:t>
            </a:r>
            <a:r>
              <a:rPr sz="2800" b="1" spc="-5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экотоксикантов, </a:t>
            </a:r>
            <a:r>
              <a:rPr sz="2800" b="1" spc="-50" dirty="0">
                <a:latin typeface="Corbel"/>
                <a:cs typeface="Corbel"/>
              </a:rPr>
              <a:t>стандарт-</a:t>
            </a:r>
            <a:r>
              <a:rPr sz="2800" b="1" spc="-10" dirty="0">
                <a:latin typeface="Corbel"/>
                <a:cs typeface="Corbel"/>
              </a:rPr>
              <a:t>титры, волюмометрические</a:t>
            </a:r>
            <a:endParaRPr sz="2800" dirty="0">
              <a:latin typeface="Corbel"/>
              <a:cs typeface="Corbel"/>
            </a:endParaRPr>
          </a:p>
          <a:p>
            <a:pPr marL="12700">
              <a:lnSpc>
                <a:spcPts val="2640"/>
              </a:lnSpc>
            </a:pPr>
            <a:r>
              <a:rPr sz="2800" b="1" dirty="0">
                <a:latin typeface="Corbel"/>
                <a:cs typeface="Corbel"/>
              </a:rPr>
              <a:t>и</a:t>
            </a:r>
            <a:r>
              <a:rPr sz="2800" b="1" spc="-15" dirty="0">
                <a:latin typeface="Corbel"/>
                <a:cs typeface="Corbel"/>
              </a:rPr>
              <a:t> </a:t>
            </a:r>
            <a:r>
              <a:rPr sz="2800" b="1" dirty="0" err="1">
                <a:latin typeface="Corbel"/>
                <a:cs typeface="Corbel"/>
              </a:rPr>
              <a:t>буферные</a:t>
            </a:r>
            <a:r>
              <a:rPr sz="2800" b="1" spc="-5" dirty="0">
                <a:latin typeface="Corbel"/>
                <a:cs typeface="Corbel"/>
              </a:rPr>
              <a:t> </a:t>
            </a:r>
            <a:r>
              <a:rPr sz="2800" b="1" spc="-10" dirty="0" err="1" smtClean="0">
                <a:latin typeface="Corbel"/>
                <a:cs typeface="Corbel"/>
              </a:rPr>
              <a:t>растворы</a:t>
            </a:r>
            <a:r>
              <a:rPr sz="2800" b="1" spc="-10" dirty="0" smtClean="0">
                <a:latin typeface="Corbel"/>
                <a:cs typeface="Corbel"/>
              </a:rPr>
              <a:t>, </a:t>
            </a:r>
            <a:r>
              <a:rPr sz="2800" b="1" dirty="0">
                <a:latin typeface="Corbel"/>
                <a:cs typeface="Corbel"/>
              </a:rPr>
              <a:t>индикаторная</a:t>
            </a:r>
            <a:r>
              <a:rPr sz="2800" b="1" spc="-145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бумага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20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41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9" b="12261"/>
          <a:stretch/>
        </p:blipFill>
        <p:spPr>
          <a:xfrm>
            <a:off x="5967806" y="3217764"/>
            <a:ext cx="7200900" cy="25774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t="39292" r="8929" b="37173"/>
          <a:stretch/>
        </p:blipFill>
        <p:spPr>
          <a:xfrm rot="474741">
            <a:off x="6939742" y="5072349"/>
            <a:ext cx="2182020" cy="4754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57056" y="2695689"/>
            <a:ext cx="3544455" cy="162012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2"/>
            <a:ext cx="5586095" cy="7560309"/>
            <a:chOff x="0" y="12"/>
            <a:chExt cx="5586095" cy="756030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"/>
              <a:ext cx="5491645" cy="75599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"/>
              <a:ext cx="4863839" cy="74619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5649" y="2801340"/>
              <a:ext cx="3159950" cy="4755525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48972" y="-12687"/>
            <a:ext cx="3333115" cy="7585709"/>
            <a:chOff x="5848972" y="-12687"/>
            <a:chExt cx="3333115" cy="7585709"/>
          </a:xfrm>
        </p:grpSpPr>
        <p:sp>
          <p:nvSpPr>
            <p:cNvPr id="8" name="object 8"/>
            <p:cNvSpPr/>
            <p:nvPr/>
          </p:nvSpPr>
          <p:spPr>
            <a:xfrm>
              <a:off x="6007760" y="12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80" y="7559992"/>
                  </a:moveTo>
                  <a:lnTo>
                    <a:pt x="1692821" y="6712063"/>
                  </a:lnTo>
                  <a:lnTo>
                    <a:pt x="0" y="5734710"/>
                  </a:lnTo>
                  <a:lnTo>
                    <a:pt x="0" y="3780002"/>
                  </a:lnTo>
                  <a:lnTo>
                    <a:pt x="0" y="1825282"/>
                  </a:lnTo>
                  <a:lnTo>
                    <a:pt x="1692821" y="847928"/>
                  </a:lnTo>
                  <a:lnTo>
                    <a:pt x="3161482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48972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52"/>
                  </a:lnTo>
                  <a:lnTo>
                    <a:pt x="252552" y="3940086"/>
                  </a:lnTo>
                  <a:lnTo>
                    <a:pt x="208965" y="3917543"/>
                  </a:lnTo>
                  <a:lnTo>
                    <a:pt x="158788" y="3909441"/>
                  </a:lnTo>
                  <a:lnTo>
                    <a:pt x="108597" y="3917543"/>
                  </a:lnTo>
                  <a:lnTo>
                    <a:pt x="64998" y="3940086"/>
                  </a:lnTo>
                  <a:lnTo>
                    <a:pt x="30632" y="3974452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97" y="4218902"/>
                  </a:lnTo>
                  <a:lnTo>
                    <a:pt x="158788" y="4226992"/>
                  </a:lnTo>
                  <a:lnTo>
                    <a:pt x="208965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65" y="8102"/>
                  </a:lnTo>
                  <a:lnTo>
                    <a:pt x="158788" y="0"/>
                  </a:lnTo>
                  <a:lnTo>
                    <a:pt x="108597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97" y="309473"/>
                  </a:lnTo>
                  <a:lnTo>
                    <a:pt x="158788" y="317563"/>
                  </a:lnTo>
                  <a:lnTo>
                    <a:pt x="208965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11" name="object 11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6" name="object 16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21" name="object 21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4" name="object 24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8" name="object 28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5" name="object 35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7" name="object 47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769230" y="2986252"/>
            <a:ext cx="4520565" cy="155956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indent="6985">
              <a:lnSpc>
                <a:spcPts val="2910"/>
              </a:lnSpc>
              <a:spcBef>
                <a:spcPts val="570"/>
              </a:spcBef>
            </a:pPr>
            <a:r>
              <a:rPr sz="2800" b="1" spc="50" dirty="0">
                <a:latin typeface="Corbel"/>
                <a:cs typeface="Corbel"/>
              </a:rPr>
              <a:t>ПРОИЗВОДСТВО</a:t>
            </a:r>
            <a:r>
              <a:rPr sz="2800" b="1" spc="114" dirty="0">
                <a:latin typeface="Corbel"/>
                <a:cs typeface="Corbel"/>
              </a:rPr>
              <a:t> </a:t>
            </a:r>
            <a:r>
              <a:rPr sz="2800" b="1" spc="-20" dirty="0">
                <a:latin typeface="Corbel"/>
                <a:cs typeface="Corbel"/>
              </a:rPr>
              <a:t>ГСО, </a:t>
            </a:r>
            <a:r>
              <a:rPr sz="2800" b="1" dirty="0">
                <a:latin typeface="Corbel"/>
                <a:cs typeface="Corbel"/>
              </a:rPr>
              <a:t>СТАНДАРТ-</a:t>
            </a:r>
            <a:r>
              <a:rPr sz="2800" b="1" spc="60" dirty="0">
                <a:latin typeface="Corbel"/>
                <a:cs typeface="Corbel"/>
              </a:rPr>
              <a:t>ТИТРОВ, </a:t>
            </a:r>
            <a:r>
              <a:rPr sz="2800" b="1" spc="70" dirty="0">
                <a:latin typeface="Corbel"/>
                <a:cs typeface="Corbel"/>
              </a:rPr>
              <a:t>ВОЛЮМОМЕТРИЧЕСКИХ </a:t>
            </a:r>
            <a:r>
              <a:rPr sz="2800" b="1" dirty="0">
                <a:latin typeface="Corbel"/>
                <a:cs typeface="Corbel"/>
              </a:rPr>
              <a:t>И</a:t>
            </a:r>
            <a:r>
              <a:rPr sz="2800" b="1" spc="65" dirty="0">
                <a:latin typeface="Corbel"/>
                <a:cs typeface="Corbel"/>
              </a:rPr>
              <a:t> </a:t>
            </a:r>
            <a:r>
              <a:rPr sz="2800" b="1" spc="60" dirty="0">
                <a:latin typeface="Corbel"/>
                <a:cs typeface="Corbel"/>
              </a:rPr>
              <a:t>БУФЕРНЫХ</a:t>
            </a:r>
            <a:r>
              <a:rPr sz="2800" b="1" spc="125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РАСТВОРОВ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64" name="object 6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967533" y="384733"/>
            <a:ext cx="3529787" cy="2234260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977845" y="4390358"/>
            <a:ext cx="3519487" cy="1901698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273177" y="1874608"/>
            <a:ext cx="2638399" cy="3876166"/>
          </a:xfrm>
          <a:prstGeom prst="rect">
            <a:avLst/>
          </a:prstGeom>
        </p:spPr>
      </p:pic>
      <p:sp>
        <p:nvSpPr>
          <p:cNvPr id="67" name="object 67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21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6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82410" y="1457876"/>
            <a:ext cx="6078918" cy="416003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8" name="object 8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11" name="object 11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6" name="object 16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21" name="object 21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4" name="object 24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8" name="object 28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5" name="object 35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7" name="object 47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504238" y="3208388"/>
            <a:ext cx="5412105" cy="82169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570"/>
              </a:spcBef>
            </a:pPr>
            <a:r>
              <a:rPr spc="55" dirty="0"/>
              <a:t>ВИСКОЗИМЕТРЫ </a:t>
            </a:r>
            <a:r>
              <a:rPr spc="90" dirty="0"/>
              <a:t>СТЕКЛЯННЫЕ</a:t>
            </a:r>
            <a:r>
              <a:rPr spc="135" dirty="0"/>
              <a:t> </a:t>
            </a:r>
            <a:r>
              <a:rPr spc="75" dirty="0"/>
              <a:t>КАПИЛЛЯРНЫЕ: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22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3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73986" y="4171014"/>
            <a:ext cx="4705350" cy="96646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71145" marR="17780" indent="-246379">
              <a:lnSpc>
                <a:spcPct val="102800"/>
              </a:lnSpc>
              <a:spcBef>
                <a:spcPts val="40"/>
              </a:spcBef>
              <a:buClr>
                <a:srgbClr val="00A759"/>
              </a:buClr>
              <a:buSzPct val="133333"/>
              <a:buFont typeface="Wingdings"/>
              <a:buChar char=""/>
              <a:tabLst>
                <a:tab pos="276860" algn="l"/>
              </a:tabLst>
            </a:pPr>
            <a:r>
              <a:rPr sz="1800" dirty="0">
                <a:latin typeface="Corbel"/>
                <a:cs typeface="Corbel"/>
              </a:rPr>
              <a:t>Для прозрачных </a:t>
            </a:r>
            <a:r>
              <a:rPr sz="1800" spc="-10" dirty="0">
                <a:latin typeface="Corbel"/>
                <a:cs typeface="Corbel"/>
              </a:rPr>
              <a:t>жидкостей:</a:t>
            </a:r>
            <a:r>
              <a:rPr sz="1800" spc="40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ВПЖ-1,</a:t>
            </a:r>
            <a:r>
              <a:rPr sz="1800" spc="3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ВПЖ-</a:t>
            </a:r>
            <a:r>
              <a:rPr sz="1800" spc="-25" dirty="0">
                <a:latin typeface="Corbel"/>
                <a:cs typeface="Corbel"/>
              </a:rPr>
              <a:t>2, 	</a:t>
            </a:r>
            <a:r>
              <a:rPr sz="1800" dirty="0">
                <a:latin typeface="Corbel"/>
                <a:cs typeface="Corbel"/>
              </a:rPr>
              <a:t>ВПЖ-3,</a:t>
            </a:r>
            <a:r>
              <a:rPr sz="1800" spc="260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ВПЖ-</a:t>
            </a:r>
            <a:r>
              <a:rPr sz="1800" spc="-25" dirty="0">
                <a:latin typeface="Corbel"/>
                <a:cs typeface="Corbel"/>
              </a:rPr>
              <a:t>4.</a:t>
            </a:r>
            <a:endParaRPr sz="1800">
              <a:latin typeface="Corbel"/>
              <a:cs typeface="Corbel"/>
            </a:endParaRPr>
          </a:p>
          <a:p>
            <a:pPr marL="271780" indent="-246379">
              <a:lnSpc>
                <a:spcPct val="100000"/>
              </a:lnSpc>
              <a:spcBef>
                <a:spcPts val="745"/>
              </a:spcBef>
              <a:buClr>
                <a:srgbClr val="00A759"/>
              </a:buClr>
              <a:buSzPct val="133333"/>
              <a:buFont typeface="Wingdings"/>
              <a:buChar char=""/>
              <a:tabLst>
                <a:tab pos="271780" algn="l"/>
              </a:tabLst>
            </a:pPr>
            <a:r>
              <a:rPr sz="1800" dirty="0">
                <a:latin typeface="Corbel"/>
                <a:cs typeface="Corbel"/>
              </a:rPr>
              <a:t>Для</a:t>
            </a:r>
            <a:r>
              <a:rPr sz="1800" spc="-4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непрозрачных</a:t>
            </a:r>
            <a:r>
              <a:rPr sz="1800" spc="-4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жидкостей:</a:t>
            </a:r>
            <a:r>
              <a:rPr sz="1800" spc="-5" dirty="0">
                <a:latin typeface="Corbel"/>
                <a:cs typeface="Corbel"/>
              </a:rPr>
              <a:t> </a:t>
            </a:r>
            <a:r>
              <a:rPr sz="1800" spc="-20" dirty="0">
                <a:latin typeface="Corbel"/>
                <a:cs typeface="Corbel"/>
              </a:rPr>
              <a:t>ВНЖ.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63222" y="1140031"/>
            <a:ext cx="828548" cy="277353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594985" cy="7550784"/>
            <a:chOff x="0" y="0"/>
            <a:chExt cx="5594985" cy="755078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00954" cy="75506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73155" cy="74526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4958" y="2792018"/>
              <a:ext cx="3159950" cy="475552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58293" y="-12700"/>
            <a:ext cx="3333115" cy="7576184"/>
            <a:chOff x="5858293" y="-12700"/>
            <a:chExt cx="3333115" cy="7576184"/>
          </a:xfrm>
        </p:grpSpPr>
        <p:sp>
          <p:nvSpPr>
            <p:cNvPr id="8" name="object 8"/>
            <p:cNvSpPr/>
            <p:nvPr/>
          </p:nvSpPr>
          <p:spPr>
            <a:xfrm>
              <a:off x="6017069" y="0"/>
              <a:ext cx="3161665" cy="7550784"/>
            </a:xfrm>
            <a:custGeom>
              <a:avLst/>
              <a:gdLst/>
              <a:ahLst/>
              <a:cxnLst/>
              <a:rect l="l" t="t" r="r" b="b"/>
              <a:pathLst>
                <a:path w="3161665" h="7550784">
                  <a:moveTo>
                    <a:pt x="3161499" y="7550688"/>
                  </a:moveTo>
                  <a:lnTo>
                    <a:pt x="1692833" y="6702755"/>
                  </a:lnTo>
                  <a:lnTo>
                    <a:pt x="0" y="5725401"/>
                  </a:lnTo>
                  <a:lnTo>
                    <a:pt x="0" y="3770693"/>
                  </a:lnTo>
                  <a:lnTo>
                    <a:pt x="0" y="1815973"/>
                  </a:lnTo>
                  <a:lnTo>
                    <a:pt x="1692833" y="838619"/>
                  </a:lnTo>
                  <a:lnTo>
                    <a:pt x="3145370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8294" y="1657197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03"/>
                  </a:moveTo>
                  <a:lnTo>
                    <a:pt x="309460" y="4018026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26"/>
                  </a:lnTo>
                  <a:lnTo>
                    <a:pt x="0" y="4068203"/>
                  </a:lnTo>
                  <a:lnTo>
                    <a:pt x="8089" y="4118394"/>
                  </a:lnTo>
                  <a:lnTo>
                    <a:pt x="30632" y="4161980"/>
                  </a:lnTo>
                  <a:lnTo>
                    <a:pt x="64998" y="4196346"/>
                  </a:lnTo>
                  <a:lnTo>
                    <a:pt x="108585" y="4218889"/>
                  </a:lnTo>
                  <a:lnTo>
                    <a:pt x="158775" y="4226979"/>
                  </a:lnTo>
                  <a:lnTo>
                    <a:pt x="208953" y="4218889"/>
                  </a:lnTo>
                  <a:lnTo>
                    <a:pt x="252552" y="4196346"/>
                  </a:lnTo>
                  <a:lnTo>
                    <a:pt x="286918" y="4161980"/>
                  </a:lnTo>
                  <a:lnTo>
                    <a:pt x="309460" y="4118394"/>
                  </a:lnTo>
                  <a:lnTo>
                    <a:pt x="317563" y="4068203"/>
                  </a:lnTo>
                  <a:close/>
                </a:path>
                <a:path w="318135" h="4227195">
                  <a:moveTo>
                    <a:pt x="317563" y="158775"/>
                  </a:moveTo>
                  <a:lnTo>
                    <a:pt x="309460" y="108597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597"/>
                  </a:lnTo>
                  <a:lnTo>
                    <a:pt x="0" y="158775"/>
                  </a:lnTo>
                  <a:lnTo>
                    <a:pt x="8089" y="208965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65"/>
                  </a:lnTo>
                  <a:lnTo>
                    <a:pt x="317563" y="158775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11" name="object 11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6" name="object 16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21" name="object 21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4" name="object 24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8" name="object 28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5" name="object 35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7" name="object 47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309880" marR="5080">
              <a:lnSpc>
                <a:spcPts val="2910"/>
              </a:lnSpc>
              <a:spcBef>
                <a:spcPts val="570"/>
              </a:spcBef>
            </a:pPr>
            <a:r>
              <a:rPr spc="40" dirty="0"/>
              <a:t>ПРОИЗВОДСТВО </a:t>
            </a:r>
            <a:r>
              <a:rPr spc="55" dirty="0"/>
              <a:t>ВИСКОЗИМЕТРОВ</a:t>
            </a:r>
          </a:p>
        </p:txBody>
      </p:sp>
      <p:pic>
        <p:nvPicPr>
          <p:cNvPr id="64" name="object 6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9931" y="3349155"/>
            <a:ext cx="3811397" cy="2909201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655837" y="529475"/>
            <a:ext cx="3805491" cy="2731300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172060" y="2324163"/>
            <a:ext cx="1108890" cy="3349180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385367" y="3688585"/>
            <a:ext cx="949943" cy="2764890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07906" y="2124723"/>
            <a:ext cx="5490667" cy="5435281"/>
          </a:xfrm>
          <a:prstGeom prst="rect">
            <a:avLst/>
          </a:prstGeom>
        </p:spPr>
      </p:pic>
      <p:sp>
        <p:nvSpPr>
          <p:cNvPr id="69" name="object 69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23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8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5594985" cy="7560309"/>
            <a:chOff x="0" y="12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5500954" cy="75599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"/>
              <a:ext cx="4873155" cy="74619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858293" y="-12687"/>
            <a:ext cx="3333115" cy="7585709"/>
            <a:chOff x="5858293" y="-12687"/>
            <a:chExt cx="3333115" cy="7585709"/>
          </a:xfrm>
        </p:grpSpPr>
        <p:sp>
          <p:nvSpPr>
            <p:cNvPr id="7" name="object 7"/>
            <p:cNvSpPr/>
            <p:nvPr/>
          </p:nvSpPr>
          <p:spPr>
            <a:xfrm>
              <a:off x="6017069" y="12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3" y="7559992"/>
                  </a:moveTo>
                  <a:lnTo>
                    <a:pt x="1692833" y="6712063"/>
                  </a:lnTo>
                  <a:lnTo>
                    <a:pt x="0" y="5734710"/>
                  </a:lnTo>
                  <a:lnTo>
                    <a:pt x="0" y="3780002"/>
                  </a:lnTo>
                  <a:lnTo>
                    <a:pt x="0" y="1825282"/>
                  </a:lnTo>
                  <a:lnTo>
                    <a:pt x="1692833" y="847928"/>
                  </a:lnTo>
                  <a:lnTo>
                    <a:pt x="3161494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52"/>
                  </a:lnTo>
                  <a:lnTo>
                    <a:pt x="252552" y="3940086"/>
                  </a:lnTo>
                  <a:lnTo>
                    <a:pt x="208953" y="3917543"/>
                  </a:lnTo>
                  <a:lnTo>
                    <a:pt x="158775" y="3909441"/>
                  </a:lnTo>
                  <a:lnTo>
                    <a:pt x="108585" y="3917543"/>
                  </a:lnTo>
                  <a:lnTo>
                    <a:pt x="64998" y="3940086"/>
                  </a:lnTo>
                  <a:lnTo>
                    <a:pt x="30632" y="3974452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10" name="object 10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5" name="object 15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20" name="object 20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3" name="object 23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7" name="object 27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4" name="object 34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6" name="object 46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1406080" y="1362976"/>
            <a:ext cx="28829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ОТДЕЛ</a:t>
            </a:r>
            <a:r>
              <a:rPr spc="-5" dirty="0"/>
              <a:t> </a:t>
            </a:r>
            <a:r>
              <a:rPr spc="-10" dirty="0"/>
              <a:t>ПРОДАЖ</a:t>
            </a:r>
          </a:p>
        </p:txBody>
      </p:sp>
      <p:pic>
        <p:nvPicPr>
          <p:cNvPr id="63" name="object 6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604441" y="1894497"/>
            <a:ext cx="2508250" cy="3458286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720010" y="746874"/>
            <a:ext cx="1885848" cy="2514460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668533" y="741464"/>
            <a:ext cx="1828800" cy="2526792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190284" y="2151951"/>
            <a:ext cx="2457716" cy="3276955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667377" y="3338855"/>
            <a:ext cx="1829955" cy="2439936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727313" y="3351301"/>
            <a:ext cx="1878533" cy="2435669"/>
          </a:xfrm>
          <a:prstGeom prst="rect">
            <a:avLst/>
          </a:prstGeom>
        </p:spPr>
      </p:pic>
      <p:sp>
        <p:nvSpPr>
          <p:cNvPr id="69" name="object 69"/>
          <p:cNvSpPr txBox="1"/>
          <p:nvPr/>
        </p:nvSpPr>
        <p:spPr>
          <a:xfrm>
            <a:off x="1070818" y="5553966"/>
            <a:ext cx="4375150" cy="87466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50"/>
              </a:spcBef>
            </a:pPr>
            <a:r>
              <a:rPr sz="2100" dirty="0" err="1" smtClean="0">
                <a:solidFill>
                  <a:srgbClr val="151616"/>
                </a:solidFill>
                <a:latin typeface="Corbel"/>
                <a:cs typeface="Corbel"/>
              </a:rPr>
              <a:t>Мы</a:t>
            </a:r>
            <a:r>
              <a:rPr sz="2100" spc="-20" dirty="0" smtClean="0">
                <a:solidFill>
                  <a:srgbClr val="151616"/>
                </a:solidFill>
                <a:latin typeface="Corbel"/>
                <a:cs typeface="Corbel"/>
              </a:rPr>
              <a:t> </a:t>
            </a:r>
            <a:r>
              <a:rPr sz="2100" spc="-20" dirty="0">
                <a:solidFill>
                  <a:srgbClr val="151616"/>
                </a:solidFill>
                <a:latin typeface="Corbel"/>
                <a:cs typeface="Corbel"/>
              </a:rPr>
              <a:t>всегда </a:t>
            </a:r>
            <a:r>
              <a:rPr sz="2100" dirty="0">
                <a:solidFill>
                  <a:srgbClr val="151616"/>
                </a:solidFill>
                <a:latin typeface="Corbel"/>
                <a:cs typeface="Corbel"/>
              </a:rPr>
              <a:t>Вам</a:t>
            </a:r>
            <a:r>
              <a:rPr sz="2100" spc="-20" dirty="0">
                <a:solidFill>
                  <a:srgbClr val="151616"/>
                </a:solidFill>
                <a:latin typeface="Corbel"/>
                <a:cs typeface="Corbel"/>
              </a:rPr>
              <a:t> рады!</a:t>
            </a:r>
            <a:endParaRPr sz="2100" dirty="0">
              <a:latin typeface="Corbel"/>
              <a:cs typeface="Corbel"/>
            </a:endParaRPr>
          </a:p>
          <a:p>
            <a:pPr marL="34290">
              <a:lnSpc>
                <a:spcPts val="1620"/>
              </a:lnSpc>
              <a:spcBef>
                <a:spcPts val="960"/>
              </a:spcBef>
            </a:pPr>
            <a:r>
              <a:rPr sz="1400" b="1" spc="60" dirty="0">
                <a:solidFill>
                  <a:srgbClr val="00885D"/>
                </a:solidFill>
                <a:latin typeface="Arial"/>
                <a:cs typeface="Arial"/>
              </a:rPr>
              <a:t>+7(812)</a:t>
            </a:r>
            <a:r>
              <a:rPr sz="1400" b="1" spc="55" dirty="0">
                <a:solidFill>
                  <a:srgbClr val="00885D"/>
                </a:solidFill>
                <a:latin typeface="Arial"/>
                <a:cs typeface="Arial"/>
              </a:rPr>
              <a:t> </a:t>
            </a:r>
            <a:r>
              <a:rPr sz="1400" b="1" spc="60" dirty="0">
                <a:solidFill>
                  <a:srgbClr val="00885D"/>
                </a:solidFill>
                <a:latin typeface="Arial"/>
                <a:cs typeface="Arial"/>
              </a:rPr>
              <a:t>322-96-</a:t>
            </a:r>
            <a:r>
              <a:rPr sz="1400" b="1" spc="55" dirty="0">
                <a:solidFill>
                  <a:srgbClr val="00885D"/>
                </a:solidFill>
                <a:latin typeface="Arial"/>
                <a:cs typeface="Arial"/>
              </a:rPr>
              <a:t>00,</a:t>
            </a:r>
            <a:r>
              <a:rPr sz="1400" b="1" spc="60" dirty="0">
                <a:solidFill>
                  <a:srgbClr val="00885D"/>
                </a:solidFill>
                <a:latin typeface="Arial"/>
                <a:cs typeface="Arial"/>
              </a:rPr>
              <a:t> 449-31-</a:t>
            </a:r>
            <a:r>
              <a:rPr sz="1400" b="1" spc="55" dirty="0">
                <a:solidFill>
                  <a:srgbClr val="00885D"/>
                </a:solidFill>
                <a:latin typeface="Arial"/>
                <a:cs typeface="Arial"/>
              </a:rPr>
              <a:t>22,</a:t>
            </a:r>
            <a:r>
              <a:rPr sz="1400" b="1" spc="60" dirty="0">
                <a:solidFill>
                  <a:srgbClr val="00885D"/>
                </a:solidFill>
                <a:latin typeface="Arial"/>
                <a:cs typeface="Arial"/>
              </a:rPr>
              <a:t> 449-31-</a:t>
            </a:r>
            <a:r>
              <a:rPr sz="1400" b="1" spc="40" dirty="0">
                <a:solidFill>
                  <a:srgbClr val="00885D"/>
                </a:solidFill>
                <a:latin typeface="Arial"/>
                <a:cs typeface="Arial"/>
              </a:rPr>
              <a:t>23</a:t>
            </a:r>
            <a:endParaRPr sz="1400" dirty="0">
              <a:latin typeface="Arial"/>
              <a:cs typeface="Arial"/>
            </a:endParaRPr>
          </a:p>
          <a:p>
            <a:pPr marL="34290">
              <a:lnSpc>
                <a:spcPts val="1620"/>
              </a:lnSpc>
            </a:pPr>
            <a:r>
              <a:rPr sz="1400" b="1" spc="55" dirty="0">
                <a:solidFill>
                  <a:srgbClr val="00885D"/>
                </a:solidFill>
                <a:latin typeface="Arial"/>
                <a:cs typeface="Arial"/>
                <a:hlinkClick r:id="rId28"/>
              </a:rPr>
              <a:t>sale@ecohim.ru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24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9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7" name="object 7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2" name="object 12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17" name="object 17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0" name="object 20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4" name="object 24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1" name="object 31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object 4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3" name="object 43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3" name="object 53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59"/>
          <p:cNvGrpSpPr/>
          <p:nvPr/>
        </p:nvGrpSpPr>
        <p:grpSpPr>
          <a:xfrm>
            <a:off x="658713" y="615950"/>
            <a:ext cx="10959465" cy="5751830"/>
            <a:chOff x="658713" y="615950"/>
            <a:chExt cx="10959465" cy="5751830"/>
          </a:xfrm>
        </p:grpSpPr>
        <p:pic>
          <p:nvPicPr>
            <p:cNvPr id="60" name="object 6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75550" y="5017808"/>
              <a:ext cx="2278253" cy="13487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057489" y="5187454"/>
              <a:ext cx="1325879" cy="11353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96033" y="2949067"/>
              <a:ext cx="1981784" cy="143713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4643704" y="1463001"/>
              <a:ext cx="1238250" cy="135255"/>
            </a:xfrm>
            <a:custGeom>
              <a:avLst/>
              <a:gdLst/>
              <a:ahLst/>
              <a:cxnLst/>
              <a:rect l="l" t="t" r="r" b="b"/>
              <a:pathLst>
                <a:path w="1238250" h="135255">
                  <a:moveTo>
                    <a:pt x="51066" y="0"/>
                  </a:moveTo>
                  <a:lnTo>
                    <a:pt x="14058" y="15087"/>
                  </a:lnTo>
                  <a:lnTo>
                    <a:pt x="0" y="57429"/>
                  </a:lnTo>
                  <a:lnTo>
                    <a:pt x="873" y="69640"/>
                  </a:lnTo>
                  <a:lnTo>
                    <a:pt x="21474" y="104570"/>
                  </a:lnTo>
                  <a:lnTo>
                    <a:pt x="49745" y="112928"/>
                  </a:lnTo>
                  <a:lnTo>
                    <a:pt x="58142" y="112381"/>
                  </a:lnTo>
                  <a:lnTo>
                    <a:pt x="87864" y="94030"/>
                  </a:lnTo>
                  <a:lnTo>
                    <a:pt x="41567" y="94030"/>
                  </a:lnTo>
                  <a:lnTo>
                    <a:pt x="35115" y="91109"/>
                  </a:lnTo>
                  <a:lnTo>
                    <a:pt x="22694" y="55803"/>
                  </a:lnTo>
                  <a:lnTo>
                    <a:pt x="23166" y="46726"/>
                  </a:lnTo>
                  <a:lnTo>
                    <a:pt x="41871" y="18897"/>
                  </a:lnTo>
                  <a:lnTo>
                    <a:pt x="89888" y="18897"/>
                  </a:lnTo>
                  <a:lnTo>
                    <a:pt x="88582" y="16535"/>
                  </a:lnTo>
                  <a:lnTo>
                    <a:pt x="83604" y="11861"/>
                  </a:lnTo>
                  <a:lnTo>
                    <a:pt x="76884" y="6675"/>
                  </a:lnTo>
                  <a:lnTo>
                    <a:pt x="69221" y="2968"/>
                  </a:lnTo>
                  <a:lnTo>
                    <a:pt x="60615" y="742"/>
                  </a:lnTo>
                  <a:lnTo>
                    <a:pt x="51066" y="0"/>
                  </a:lnTo>
                  <a:close/>
                </a:path>
                <a:path w="1238250" h="135255">
                  <a:moveTo>
                    <a:pt x="73748" y="70865"/>
                  </a:moveTo>
                  <a:lnTo>
                    <a:pt x="71920" y="78866"/>
                  </a:lnTo>
                  <a:lnTo>
                    <a:pt x="68872" y="84709"/>
                  </a:lnTo>
                  <a:lnTo>
                    <a:pt x="60439" y="92176"/>
                  </a:lnTo>
                  <a:lnTo>
                    <a:pt x="55384" y="94030"/>
                  </a:lnTo>
                  <a:lnTo>
                    <a:pt x="87864" y="94030"/>
                  </a:lnTo>
                  <a:lnTo>
                    <a:pt x="88534" y="93119"/>
                  </a:lnTo>
                  <a:lnTo>
                    <a:pt x="92218" y="85849"/>
                  </a:lnTo>
                  <a:lnTo>
                    <a:pt x="95084" y="77419"/>
                  </a:lnTo>
                  <a:lnTo>
                    <a:pt x="73748" y="70865"/>
                  </a:lnTo>
                  <a:close/>
                </a:path>
                <a:path w="1238250" h="135255">
                  <a:moveTo>
                    <a:pt x="89888" y="18897"/>
                  </a:moveTo>
                  <a:lnTo>
                    <a:pt x="55816" y="18897"/>
                  </a:lnTo>
                  <a:lnTo>
                    <a:pt x="60794" y="20523"/>
                  </a:lnTo>
                  <a:lnTo>
                    <a:pt x="68999" y="27076"/>
                  </a:lnTo>
                  <a:lnTo>
                    <a:pt x="71691" y="31546"/>
                  </a:lnTo>
                  <a:lnTo>
                    <a:pt x="72986" y="37185"/>
                  </a:lnTo>
                  <a:lnTo>
                    <a:pt x="94780" y="32003"/>
                  </a:lnTo>
                  <a:lnTo>
                    <a:pt x="92290" y="23240"/>
                  </a:lnTo>
                  <a:lnTo>
                    <a:pt x="89888" y="18897"/>
                  </a:lnTo>
                  <a:close/>
                </a:path>
                <a:path w="1238250" h="135255">
                  <a:moveTo>
                    <a:pt x="194779" y="1981"/>
                  </a:moveTo>
                  <a:lnTo>
                    <a:pt x="114007" y="1981"/>
                  </a:lnTo>
                  <a:lnTo>
                    <a:pt x="114007" y="111099"/>
                  </a:lnTo>
                  <a:lnTo>
                    <a:pt x="196913" y="111099"/>
                  </a:lnTo>
                  <a:lnTo>
                    <a:pt x="196913" y="92659"/>
                  </a:lnTo>
                  <a:lnTo>
                    <a:pt x="136105" y="92659"/>
                  </a:lnTo>
                  <a:lnTo>
                    <a:pt x="136105" y="63093"/>
                  </a:lnTo>
                  <a:lnTo>
                    <a:pt x="190665" y="63093"/>
                  </a:lnTo>
                  <a:lnTo>
                    <a:pt x="190665" y="44653"/>
                  </a:lnTo>
                  <a:lnTo>
                    <a:pt x="136105" y="44653"/>
                  </a:lnTo>
                  <a:lnTo>
                    <a:pt x="136105" y="20421"/>
                  </a:lnTo>
                  <a:lnTo>
                    <a:pt x="194779" y="20421"/>
                  </a:lnTo>
                  <a:lnTo>
                    <a:pt x="194779" y="1981"/>
                  </a:lnTo>
                  <a:close/>
                </a:path>
                <a:path w="1238250" h="135255">
                  <a:moveTo>
                    <a:pt x="250990" y="1981"/>
                  </a:moveTo>
                  <a:lnTo>
                    <a:pt x="215658" y="1981"/>
                  </a:lnTo>
                  <a:lnTo>
                    <a:pt x="215658" y="111099"/>
                  </a:lnTo>
                  <a:lnTo>
                    <a:pt x="237756" y="111099"/>
                  </a:lnTo>
                  <a:lnTo>
                    <a:pt x="237756" y="69951"/>
                  </a:lnTo>
                  <a:lnTo>
                    <a:pt x="262039" y="69951"/>
                  </a:lnTo>
                  <a:lnTo>
                    <a:pt x="296027" y="51511"/>
                  </a:lnTo>
                  <a:lnTo>
                    <a:pt x="237756" y="51511"/>
                  </a:lnTo>
                  <a:lnTo>
                    <a:pt x="237756" y="20421"/>
                  </a:lnTo>
                  <a:lnTo>
                    <a:pt x="297254" y="20421"/>
                  </a:lnTo>
                  <a:lnTo>
                    <a:pt x="297065" y="19786"/>
                  </a:lnTo>
                  <a:lnTo>
                    <a:pt x="260153" y="2081"/>
                  </a:lnTo>
                  <a:lnTo>
                    <a:pt x="250990" y="1981"/>
                  </a:lnTo>
                  <a:close/>
                </a:path>
                <a:path w="1238250" h="135255">
                  <a:moveTo>
                    <a:pt x="297254" y="20421"/>
                  </a:moveTo>
                  <a:lnTo>
                    <a:pt x="256273" y="20421"/>
                  </a:lnTo>
                  <a:lnTo>
                    <a:pt x="261531" y="20675"/>
                  </a:lnTo>
                  <a:lnTo>
                    <a:pt x="267728" y="21818"/>
                  </a:lnTo>
                  <a:lnTo>
                    <a:pt x="270649" y="23444"/>
                  </a:lnTo>
                  <a:lnTo>
                    <a:pt x="275297" y="28625"/>
                  </a:lnTo>
                  <a:lnTo>
                    <a:pt x="276466" y="31902"/>
                  </a:lnTo>
                  <a:lnTo>
                    <a:pt x="276466" y="39141"/>
                  </a:lnTo>
                  <a:lnTo>
                    <a:pt x="258432" y="51511"/>
                  </a:lnTo>
                  <a:lnTo>
                    <a:pt x="296027" y="51511"/>
                  </a:lnTo>
                  <a:lnTo>
                    <a:pt x="297954" y="47878"/>
                  </a:lnTo>
                  <a:lnTo>
                    <a:pt x="299173" y="42265"/>
                  </a:lnTo>
                  <a:lnTo>
                    <a:pt x="299173" y="26873"/>
                  </a:lnTo>
                  <a:lnTo>
                    <a:pt x="297254" y="20421"/>
                  </a:lnTo>
                  <a:close/>
                </a:path>
                <a:path w="1238250" h="135255">
                  <a:moveTo>
                    <a:pt x="369608" y="1981"/>
                  </a:moveTo>
                  <a:lnTo>
                    <a:pt x="317309" y="1981"/>
                  </a:lnTo>
                  <a:lnTo>
                    <a:pt x="317309" y="111099"/>
                  </a:lnTo>
                  <a:lnTo>
                    <a:pt x="354469" y="111099"/>
                  </a:lnTo>
                  <a:lnTo>
                    <a:pt x="371649" y="110836"/>
                  </a:lnTo>
                  <a:lnTo>
                    <a:pt x="405907" y="92659"/>
                  </a:lnTo>
                  <a:lnTo>
                    <a:pt x="339407" y="92659"/>
                  </a:lnTo>
                  <a:lnTo>
                    <a:pt x="339407" y="63398"/>
                  </a:lnTo>
                  <a:lnTo>
                    <a:pt x="403771" y="63398"/>
                  </a:lnTo>
                  <a:lnTo>
                    <a:pt x="399834" y="58242"/>
                  </a:lnTo>
                  <a:lnTo>
                    <a:pt x="394754" y="54940"/>
                  </a:lnTo>
                  <a:lnTo>
                    <a:pt x="388124" y="52984"/>
                  </a:lnTo>
                  <a:lnTo>
                    <a:pt x="392823" y="50850"/>
                  </a:lnTo>
                  <a:lnTo>
                    <a:pt x="396557" y="47675"/>
                  </a:lnTo>
                  <a:lnTo>
                    <a:pt x="398113" y="45262"/>
                  </a:lnTo>
                  <a:lnTo>
                    <a:pt x="339407" y="45262"/>
                  </a:lnTo>
                  <a:lnTo>
                    <a:pt x="339407" y="20116"/>
                  </a:lnTo>
                  <a:lnTo>
                    <a:pt x="402117" y="20116"/>
                  </a:lnTo>
                  <a:lnTo>
                    <a:pt x="397827" y="12852"/>
                  </a:lnTo>
                  <a:lnTo>
                    <a:pt x="395033" y="9829"/>
                  </a:lnTo>
                  <a:lnTo>
                    <a:pt x="388327" y="5283"/>
                  </a:lnTo>
                  <a:lnTo>
                    <a:pt x="384543" y="3784"/>
                  </a:lnTo>
                  <a:lnTo>
                    <a:pt x="376034" y="2336"/>
                  </a:lnTo>
                  <a:lnTo>
                    <a:pt x="369608" y="1981"/>
                  </a:lnTo>
                  <a:close/>
                </a:path>
                <a:path w="1238250" h="135255">
                  <a:moveTo>
                    <a:pt x="403771" y="63398"/>
                  </a:moveTo>
                  <a:lnTo>
                    <a:pt x="367245" y="63398"/>
                  </a:lnTo>
                  <a:lnTo>
                    <a:pt x="373773" y="63931"/>
                  </a:lnTo>
                  <a:lnTo>
                    <a:pt x="379768" y="66014"/>
                  </a:lnTo>
                  <a:lnTo>
                    <a:pt x="382079" y="67690"/>
                  </a:lnTo>
                  <a:lnTo>
                    <a:pt x="385254" y="72262"/>
                  </a:lnTo>
                  <a:lnTo>
                    <a:pt x="386041" y="75031"/>
                  </a:lnTo>
                  <a:lnTo>
                    <a:pt x="386041" y="82219"/>
                  </a:lnTo>
                  <a:lnTo>
                    <a:pt x="385000" y="85293"/>
                  </a:lnTo>
                  <a:lnTo>
                    <a:pt x="380885" y="89941"/>
                  </a:lnTo>
                  <a:lnTo>
                    <a:pt x="378218" y="91389"/>
                  </a:lnTo>
                  <a:lnTo>
                    <a:pt x="374942" y="91998"/>
                  </a:lnTo>
                  <a:lnTo>
                    <a:pt x="372808" y="92430"/>
                  </a:lnTo>
                  <a:lnTo>
                    <a:pt x="367753" y="92659"/>
                  </a:lnTo>
                  <a:lnTo>
                    <a:pt x="405907" y="92659"/>
                  </a:lnTo>
                  <a:lnTo>
                    <a:pt x="407606" y="89204"/>
                  </a:lnTo>
                  <a:lnTo>
                    <a:pt x="408749" y="84378"/>
                  </a:lnTo>
                  <a:lnTo>
                    <a:pt x="408749" y="73075"/>
                  </a:lnTo>
                  <a:lnTo>
                    <a:pt x="406971" y="67589"/>
                  </a:lnTo>
                  <a:lnTo>
                    <a:pt x="403771" y="63398"/>
                  </a:lnTo>
                  <a:close/>
                </a:path>
                <a:path w="1238250" h="135255">
                  <a:moveTo>
                    <a:pt x="402117" y="20116"/>
                  </a:moveTo>
                  <a:lnTo>
                    <a:pt x="362394" y="20116"/>
                  </a:lnTo>
                  <a:lnTo>
                    <a:pt x="368668" y="20243"/>
                  </a:lnTo>
                  <a:lnTo>
                    <a:pt x="374510" y="20929"/>
                  </a:lnTo>
                  <a:lnTo>
                    <a:pt x="377278" y="22199"/>
                  </a:lnTo>
                  <a:lnTo>
                    <a:pt x="380987" y="26415"/>
                  </a:lnTo>
                  <a:lnTo>
                    <a:pt x="381927" y="29133"/>
                  </a:lnTo>
                  <a:lnTo>
                    <a:pt x="381927" y="36017"/>
                  </a:lnTo>
                  <a:lnTo>
                    <a:pt x="362394" y="45262"/>
                  </a:lnTo>
                  <a:lnTo>
                    <a:pt x="398113" y="45262"/>
                  </a:lnTo>
                  <a:lnTo>
                    <a:pt x="402043" y="39166"/>
                  </a:lnTo>
                  <a:lnTo>
                    <a:pt x="403415" y="34467"/>
                  </a:lnTo>
                  <a:lnTo>
                    <a:pt x="403415" y="24688"/>
                  </a:lnTo>
                  <a:lnTo>
                    <a:pt x="402297" y="20421"/>
                  </a:lnTo>
                  <a:lnTo>
                    <a:pt x="402117" y="20116"/>
                  </a:lnTo>
                  <a:close/>
                </a:path>
                <a:path w="1238250" h="135255">
                  <a:moveTo>
                    <a:pt x="448246" y="1981"/>
                  </a:moveTo>
                  <a:lnTo>
                    <a:pt x="427672" y="1981"/>
                  </a:lnTo>
                  <a:lnTo>
                    <a:pt x="427672" y="111099"/>
                  </a:lnTo>
                  <a:lnTo>
                    <a:pt x="449618" y="111099"/>
                  </a:lnTo>
                  <a:lnTo>
                    <a:pt x="472171" y="74625"/>
                  </a:lnTo>
                  <a:lnTo>
                    <a:pt x="448246" y="74625"/>
                  </a:lnTo>
                  <a:lnTo>
                    <a:pt x="448246" y="1981"/>
                  </a:lnTo>
                  <a:close/>
                </a:path>
                <a:path w="1238250" h="135255">
                  <a:moveTo>
                    <a:pt x="514388" y="39624"/>
                  </a:moveTo>
                  <a:lnTo>
                    <a:pt x="493814" y="39624"/>
                  </a:lnTo>
                  <a:lnTo>
                    <a:pt x="493814" y="111099"/>
                  </a:lnTo>
                  <a:lnTo>
                    <a:pt x="514388" y="111099"/>
                  </a:lnTo>
                  <a:lnTo>
                    <a:pt x="514388" y="39624"/>
                  </a:lnTo>
                  <a:close/>
                </a:path>
                <a:path w="1238250" h="135255">
                  <a:moveTo>
                    <a:pt x="514388" y="1981"/>
                  </a:moveTo>
                  <a:lnTo>
                    <a:pt x="492442" y="1981"/>
                  </a:lnTo>
                  <a:lnTo>
                    <a:pt x="448246" y="74625"/>
                  </a:lnTo>
                  <a:lnTo>
                    <a:pt x="472171" y="74625"/>
                  </a:lnTo>
                  <a:lnTo>
                    <a:pt x="493814" y="39624"/>
                  </a:lnTo>
                  <a:lnTo>
                    <a:pt x="514388" y="39624"/>
                  </a:lnTo>
                  <a:lnTo>
                    <a:pt x="514388" y="1981"/>
                  </a:lnTo>
                  <a:close/>
                </a:path>
                <a:path w="1238250" h="135255">
                  <a:moveTo>
                    <a:pt x="584022" y="0"/>
                  </a:moveTo>
                  <a:lnTo>
                    <a:pt x="547014" y="15087"/>
                  </a:lnTo>
                  <a:lnTo>
                    <a:pt x="532955" y="57429"/>
                  </a:lnTo>
                  <a:lnTo>
                    <a:pt x="533831" y="69640"/>
                  </a:lnTo>
                  <a:lnTo>
                    <a:pt x="554437" y="104570"/>
                  </a:lnTo>
                  <a:lnTo>
                    <a:pt x="582701" y="112928"/>
                  </a:lnTo>
                  <a:lnTo>
                    <a:pt x="591105" y="112381"/>
                  </a:lnTo>
                  <a:lnTo>
                    <a:pt x="620826" y="94030"/>
                  </a:lnTo>
                  <a:lnTo>
                    <a:pt x="574535" y="94030"/>
                  </a:lnTo>
                  <a:lnTo>
                    <a:pt x="568070" y="91109"/>
                  </a:lnTo>
                  <a:lnTo>
                    <a:pt x="555650" y="55803"/>
                  </a:lnTo>
                  <a:lnTo>
                    <a:pt x="556124" y="46726"/>
                  </a:lnTo>
                  <a:lnTo>
                    <a:pt x="574827" y="18897"/>
                  </a:lnTo>
                  <a:lnTo>
                    <a:pt x="622844" y="18897"/>
                  </a:lnTo>
                  <a:lnTo>
                    <a:pt x="621538" y="16535"/>
                  </a:lnTo>
                  <a:lnTo>
                    <a:pt x="616559" y="11861"/>
                  </a:lnTo>
                  <a:lnTo>
                    <a:pt x="609839" y="6675"/>
                  </a:lnTo>
                  <a:lnTo>
                    <a:pt x="602176" y="2968"/>
                  </a:lnTo>
                  <a:lnTo>
                    <a:pt x="593571" y="742"/>
                  </a:lnTo>
                  <a:lnTo>
                    <a:pt x="584022" y="0"/>
                  </a:lnTo>
                  <a:close/>
                </a:path>
                <a:path w="1238250" h="135255">
                  <a:moveTo>
                    <a:pt x="606717" y="70865"/>
                  </a:moveTo>
                  <a:lnTo>
                    <a:pt x="604888" y="78866"/>
                  </a:lnTo>
                  <a:lnTo>
                    <a:pt x="601827" y="84709"/>
                  </a:lnTo>
                  <a:lnTo>
                    <a:pt x="593407" y="92176"/>
                  </a:lnTo>
                  <a:lnTo>
                    <a:pt x="588352" y="94030"/>
                  </a:lnTo>
                  <a:lnTo>
                    <a:pt x="620826" y="94030"/>
                  </a:lnTo>
                  <a:lnTo>
                    <a:pt x="621496" y="93119"/>
                  </a:lnTo>
                  <a:lnTo>
                    <a:pt x="625179" y="85849"/>
                  </a:lnTo>
                  <a:lnTo>
                    <a:pt x="628040" y="77419"/>
                  </a:lnTo>
                  <a:lnTo>
                    <a:pt x="606717" y="70865"/>
                  </a:lnTo>
                  <a:close/>
                </a:path>
                <a:path w="1238250" h="135255">
                  <a:moveTo>
                    <a:pt x="622844" y="18897"/>
                  </a:moveTo>
                  <a:lnTo>
                    <a:pt x="588784" y="18897"/>
                  </a:lnTo>
                  <a:lnTo>
                    <a:pt x="593763" y="20523"/>
                  </a:lnTo>
                  <a:lnTo>
                    <a:pt x="601954" y="27076"/>
                  </a:lnTo>
                  <a:lnTo>
                    <a:pt x="604646" y="31546"/>
                  </a:lnTo>
                  <a:lnTo>
                    <a:pt x="605942" y="37185"/>
                  </a:lnTo>
                  <a:lnTo>
                    <a:pt x="627748" y="32003"/>
                  </a:lnTo>
                  <a:lnTo>
                    <a:pt x="625246" y="23240"/>
                  </a:lnTo>
                  <a:lnTo>
                    <a:pt x="622844" y="18897"/>
                  </a:lnTo>
                  <a:close/>
                </a:path>
                <a:path w="1238250" h="135255">
                  <a:moveTo>
                    <a:pt x="685533" y="61112"/>
                  </a:moveTo>
                  <a:lnTo>
                    <a:pt x="644385" y="61112"/>
                  </a:lnTo>
                  <a:lnTo>
                    <a:pt x="644385" y="81991"/>
                  </a:lnTo>
                  <a:lnTo>
                    <a:pt x="685533" y="81991"/>
                  </a:lnTo>
                  <a:lnTo>
                    <a:pt x="685533" y="61112"/>
                  </a:lnTo>
                  <a:close/>
                </a:path>
                <a:path w="1238250" h="135255">
                  <a:moveTo>
                    <a:pt x="720115" y="1981"/>
                  </a:moveTo>
                  <a:lnTo>
                    <a:pt x="698017" y="1981"/>
                  </a:lnTo>
                  <a:lnTo>
                    <a:pt x="698017" y="111099"/>
                  </a:lnTo>
                  <a:lnTo>
                    <a:pt x="775436" y="111099"/>
                  </a:lnTo>
                  <a:lnTo>
                    <a:pt x="775436" y="134874"/>
                  </a:lnTo>
                  <a:lnTo>
                    <a:pt x="793876" y="134874"/>
                  </a:lnTo>
                  <a:lnTo>
                    <a:pt x="793876" y="92659"/>
                  </a:lnTo>
                  <a:lnTo>
                    <a:pt x="720115" y="92659"/>
                  </a:lnTo>
                  <a:lnTo>
                    <a:pt x="720115" y="1981"/>
                  </a:lnTo>
                  <a:close/>
                </a:path>
                <a:path w="1238250" h="135255">
                  <a:moveTo>
                    <a:pt x="784732" y="1981"/>
                  </a:moveTo>
                  <a:lnTo>
                    <a:pt x="762635" y="1981"/>
                  </a:lnTo>
                  <a:lnTo>
                    <a:pt x="762635" y="92659"/>
                  </a:lnTo>
                  <a:lnTo>
                    <a:pt x="784732" y="92659"/>
                  </a:lnTo>
                  <a:lnTo>
                    <a:pt x="784732" y="1981"/>
                  </a:lnTo>
                  <a:close/>
                </a:path>
                <a:path w="1238250" h="135255">
                  <a:moveTo>
                    <a:pt x="889812" y="1981"/>
                  </a:moveTo>
                  <a:lnTo>
                    <a:pt x="809040" y="1981"/>
                  </a:lnTo>
                  <a:lnTo>
                    <a:pt x="809040" y="111099"/>
                  </a:lnTo>
                  <a:lnTo>
                    <a:pt x="891946" y="111099"/>
                  </a:lnTo>
                  <a:lnTo>
                    <a:pt x="891946" y="92659"/>
                  </a:lnTo>
                  <a:lnTo>
                    <a:pt x="831138" y="92659"/>
                  </a:lnTo>
                  <a:lnTo>
                    <a:pt x="831138" y="63093"/>
                  </a:lnTo>
                  <a:lnTo>
                    <a:pt x="885698" y="63093"/>
                  </a:lnTo>
                  <a:lnTo>
                    <a:pt x="885698" y="44653"/>
                  </a:lnTo>
                  <a:lnTo>
                    <a:pt x="831138" y="44653"/>
                  </a:lnTo>
                  <a:lnTo>
                    <a:pt x="831138" y="20421"/>
                  </a:lnTo>
                  <a:lnTo>
                    <a:pt x="889812" y="20421"/>
                  </a:lnTo>
                  <a:lnTo>
                    <a:pt x="889812" y="1981"/>
                  </a:lnTo>
                  <a:close/>
                </a:path>
                <a:path w="1238250" h="135255">
                  <a:moveTo>
                    <a:pt x="932789" y="1981"/>
                  </a:moveTo>
                  <a:lnTo>
                    <a:pt x="910691" y="1981"/>
                  </a:lnTo>
                  <a:lnTo>
                    <a:pt x="910691" y="111099"/>
                  </a:lnTo>
                  <a:lnTo>
                    <a:pt x="932789" y="111099"/>
                  </a:lnTo>
                  <a:lnTo>
                    <a:pt x="932789" y="63398"/>
                  </a:lnTo>
                  <a:lnTo>
                    <a:pt x="997864" y="63398"/>
                  </a:lnTo>
                  <a:lnTo>
                    <a:pt x="997864" y="44958"/>
                  </a:lnTo>
                  <a:lnTo>
                    <a:pt x="932789" y="44958"/>
                  </a:lnTo>
                  <a:lnTo>
                    <a:pt x="932789" y="1981"/>
                  </a:lnTo>
                  <a:close/>
                </a:path>
                <a:path w="1238250" h="135255">
                  <a:moveTo>
                    <a:pt x="997864" y="63398"/>
                  </a:moveTo>
                  <a:lnTo>
                    <a:pt x="975766" y="63398"/>
                  </a:lnTo>
                  <a:lnTo>
                    <a:pt x="975766" y="111099"/>
                  </a:lnTo>
                  <a:lnTo>
                    <a:pt x="997864" y="111099"/>
                  </a:lnTo>
                  <a:lnTo>
                    <a:pt x="997864" y="63398"/>
                  </a:lnTo>
                  <a:close/>
                </a:path>
                <a:path w="1238250" h="135255">
                  <a:moveTo>
                    <a:pt x="997864" y="1981"/>
                  </a:moveTo>
                  <a:lnTo>
                    <a:pt x="975766" y="1981"/>
                  </a:lnTo>
                  <a:lnTo>
                    <a:pt x="975766" y="44958"/>
                  </a:lnTo>
                  <a:lnTo>
                    <a:pt x="997864" y="44958"/>
                  </a:lnTo>
                  <a:lnTo>
                    <a:pt x="997864" y="1981"/>
                  </a:lnTo>
                  <a:close/>
                </a:path>
                <a:path w="1238250" h="135255">
                  <a:moveTo>
                    <a:pt x="1067384" y="20421"/>
                  </a:moveTo>
                  <a:lnTo>
                    <a:pt x="1045286" y="20421"/>
                  </a:lnTo>
                  <a:lnTo>
                    <a:pt x="1045286" y="111099"/>
                  </a:lnTo>
                  <a:lnTo>
                    <a:pt x="1067384" y="111099"/>
                  </a:lnTo>
                  <a:lnTo>
                    <a:pt x="1067384" y="20421"/>
                  </a:lnTo>
                  <a:close/>
                </a:path>
                <a:path w="1238250" h="135255">
                  <a:moveTo>
                    <a:pt x="1099540" y="1981"/>
                  </a:moveTo>
                  <a:lnTo>
                    <a:pt x="1012977" y="1981"/>
                  </a:lnTo>
                  <a:lnTo>
                    <a:pt x="1012977" y="20421"/>
                  </a:lnTo>
                  <a:lnTo>
                    <a:pt x="1099540" y="20421"/>
                  </a:lnTo>
                  <a:lnTo>
                    <a:pt x="1099540" y="1981"/>
                  </a:lnTo>
                  <a:close/>
                </a:path>
                <a:path w="1238250" h="135255">
                  <a:moveTo>
                    <a:pt x="1149172" y="1981"/>
                  </a:moveTo>
                  <a:lnTo>
                    <a:pt x="1113840" y="1981"/>
                  </a:lnTo>
                  <a:lnTo>
                    <a:pt x="1113840" y="111099"/>
                  </a:lnTo>
                  <a:lnTo>
                    <a:pt x="1135938" y="111099"/>
                  </a:lnTo>
                  <a:lnTo>
                    <a:pt x="1135938" y="69951"/>
                  </a:lnTo>
                  <a:lnTo>
                    <a:pt x="1160221" y="69951"/>
                  </a:lnTo>
                  <a:lnTo>
                    <a:pt x="1194209" y="51511"/>
                  </a:lnTo>
                  <a:lnTo>
                    <a:pt x="1135938" y="51511"/>
                  </a:lnTo>
                  <a:lnTo>
                    <a:pt x="1135938" y="20421"/>
                  </a:lnTo>
                  <a:lnTo>
                    <a:pt x="1195436" y="20421"/>
                  </a:lnTo>
                  <a:lnTo>
                    <a:pt x="1195247" y="19786"/>
                  </a:lnTo>
                  <a:lnTo>
                    <a:pt x="1158335" y="2081"/>
                  </a:lnTo>
                  <a:lnTo>
                    <a:pt x="1149172" y="1981"/>
                  </a:lnTo>
                  <a:close/>
                </a:path>
                <a:path w="1238250" h="135255">
                  <a:moveTo>
                    <a:pt x="1195436" y="20421"/>
                  </a:moveTo>
                  <a:lnTo>
                    <a:pt x="1154455" y="20421"/>
                  </a:lnTo>
                  <a:lnTo>
                    <a:pt x="1159713" y="20675"/>
                  </a:lnTo>
                  <a:lnTo>
                    <a:pt x="1165910" y="21818"/>
                  </a:lnTo>
                  <a:lnTo>
                    <a:pt x="1168831" y="23444"/>
                  </a:lnTo>
                  <a:lnTo>
                    <a:pt x="1173479" y="28625"/>
                  </a:lnTo>
                  <a:lnTo>
                    <a:pt x="1174648" y="31902"/>
                  </a:lnTo>
                  <a:lnTo>
                    <a:pt x="1174648" y="39141"/>
                  </a:lnTo>
                  <a:lnTo>
                    <a:pt x="1156614" y="51511"/>
                  </a:lnTo>
                  <a:lnTo>
                    <a:pt x="1194209" y="51511"/>
                  </a:lnTo>
                  <a:lnTo>
                    <a:pt x="1196136" y="47878"/>
                  </a:lnTo>
                  <a:lnTo>
                    <a:pt x="1197355" y="42265"/>
                  </a:lnTo>
                  <a:lnTo>
                    <a:pt x="1197355" y="26873"/>
                  </a:lnTo>
                  <a:lnTo>
                    <a:pt x="1195436" y="20421"/>
                  </a:lnTo>
                  <a:close/>
                </a:path>
                <a:path w="1238250" h="135255">
                  <a:moveTo>
                    <a:pt x="1238173" y="32003"/>
                  </a:moveTo>
                  <a:lnTo>
                    <a:pt x="1217294" y="32003"/>
                  </a:lnTo>
                  <a:lnTo>
                    <a:pt x="1217294" y="52882"/>
                  </a:lnTo>
                  <a:lnTo>
                    <a:pt x="1238173" y="52882"/>
                  </a:lnTo>
                  <a:lnTo>
                    <a:pt x="1238173" y="32003"/>
                  </a:lnTo>
                  <a:close/>
                </a:path>
                <a:path w="1238250" h="135255">
                  <a:moveTo>
                    <a:pt x="1238173" y="90220"/>
                  </a:moveTo>
                  <a:lnTo>
                    <a:pt x="1217294" y="90220"/>
                  </a:lnTo>
                  <a:lnTo>
                    <a:pt x="1217294" y="111099"/>
                  </a:lnTo>
                  <a:lnTo>
                    <a:pt x="1238173" y="111099"/>
                  </a:lnTo>
                  <a:lnTo>
                    <a:pt x="1238173" y="9022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103638" y="1636001"/>
              <a:ext cx="2321088" cy="821372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658710" y="615949"/>
              <a:ext cx="10959465" cy="5751830"/>
            </a:xfrm>
            <a:custGeom>
              <a:avLst/>
              <a:gdLst/>
              <a:ahLst/>
              <a:cxnLst/>
              <a:rect l="l" t="t" r="r" b="b"/>
              <a:pathLst>
                <a:path w="10959465" h="5751830">
                  <a:moveTo>
                    <a:pt x="10959008" y="5375046"/>
                  </a:moveTo>
                  <a:lnTo>
                    <a:pt x="10953382" y="5330952"/>
                  </a:lnTo>
                  <a:lnTo>
                    <a:pt x="10935538" y="5288419"/>
                  </a:lnTo>
                  <a:lnTo>
                    <a:pt x="10906849" y="5252021"/>
                  </a:lnTo>
                  <a:lnTo>
                    <a:pt x="10870641" y="5225199"/>
                  </a:lnTo>
                  <a:lnTo>
                    <a:pt x="10829214" y="5208549"/>
                  </a:lnTo>
                  <a:lnTo>
                    <a:pt x="10784840" y="5202682"/>
                  </a:lnTo>
                  <a:lnTo>
                    <a:pt x="10739793" y="5208194"/>
                  </a:lnTo>
                  <a:lnTo>
                    <a:pt x="10696372" y="5225669"/>
                  </a:lnTo>
                  <a:lnTo>
                    <a:pt x="10659186" y="5253761"/>
                  </a:lnTo>
                  <a:lnTo>
                    <a:pt x="10631792" y="5289207"/>
                  </a:lnTo>
                  <a:lnTo>
                    <a:pt x="10631500" y="5289880"/>
                  </a:lnTo>
                  <a:lnTo>
                    <a:pt x="9609353" y="4999444"/>
                  </a:lnTo>
                  <a:lnTo>
                    <a:pt x="9606293" y="4936820"/>
                  </a:lnTo>
                  <a:lnTo>
                    <a:pt x="9588436" y="4894288"/>
                  </a:lnTo>
                  <a:lnTo>
                    <a:pt x="9559747" y="4857889"/>
                  </a:lnTo>
                  <a:lnTo>
                    <a:pt x="9523552" y="4831067"/>
                  </a:lnTo>
                  <a:lnTo>
                    <a:pt x="9482137" y="4814430"/>
                  </a:lnTo>
                  <a:lnTo>
                    <a:pt x="9437764" y="4808563"/>
                  </a:lnTo>
                  <a:lnTo>
                    <a:pt x="9424505" y="4810188"/>
                  </a:lnTo>
                  <a:lnTo>
                    <a:pt x="9170657" y="3799624"/>
                  </a:lnTo>
                  <a:lnTo>
                    <a:pt x="9211869" y="3770426"/>
                  </a:lnTo>
                  <a:lnTo>
                    <a:pt x="9239237" y="3735730"/>
                  </a:lnTo>
                  <a:lnTo>
                    <a:pt x="9256890" y="3694785"/>
                  </a:lnTo>
                  <a:lnTo>
                    <a:pt x="9263151" y="3649205"/>
                  </a:lnTo>
                  <a:lnTo>
                    <a:pt x="9256890" y="3603650"/>
                  </a:lnTo>
                  <a:lnTo>
                    <a:pt x="9239237" y="3562693"/>
                  </a:lnTo>
                  <a:lnTo>
                    <a:pt x="9211869" y="3527996"/>
                  </a:lnTo>
                  <a:lnTo>
                    <a:pt x="9176436" y="3501186"/>
                  </a:lnTo>
                  <a:lnTo>
                    <a:pt x="9134615" y="3483902"/>
                  </a:lnTo>
                  <a:lnTo>
                    <a:pt x="9088082" y="3477768"/>
                  </a:lnTo>
                  <a:lnTo>
                    <a:pt x="9041536" y="3483902"/>
                  </a:lnTo>
                  <a:lnTo>
                    <a:pt x="8999715" y="3501186"/>
                  </a:lnTo>
                  <a:lnTo>
                    <a:pt x="8964282" y="3527996"/>
                  </a:lnTo>
                  <a:lnTo>
                    <a:pt x="8936901" y="3562693"/>
                  </a:lnTo>
                  <a:lnTo>
                    <a:pt x="8934717" y="3567747"/>
                  </a:lnTo>
                  <a:lnTo>
                    <a:pt x="7906398" y="3275533"/>
                  </a:lnTo>
                  <a:lnTo>
                    <a:pt x="7902321" y="3214078"/>
                  </a:lnTo>
                  <a:lnTo>
                    <a:pt x="7884681" y="3173120"/>
                  </a:lnTo>
                  <a:lnTo>
                    <a:pt x="7857299" y="3138424"/>
                  </a:lnTo>
                  <a:lnTo>
                    <a:pt x="7821866" y="3111614"/>
                  </a:lnTo>
                  <a:lnTo>
                    <a:pt x="7780045" y="3094342"/>
                  </a:lnTo>
                  <a:lnTo>
                    <a:pt x="7750035" y="3090392"/>
                  </a:lnTo>
                  <a:lnTo>
                    <a:pt x="7688224" y="2864535"/>
                  </a:lnTo>
                  <a:lnTo>
                    <a:pt x="7688224" y="3094177"/>
                  </a:lnTo>
                  <a:lnTo>
                    <a:pt x="7686967" y="3094342"/>
                  </a:lnTo>
                  <a:lnTo>
                    <a:pt x="7645146" y="3111614"/>
                  </a:lnTo>
                  <a:lnTo>
                    <a:pt x="7609713" y="3138424"/>
                  </a:lnTo>
                  <a:lnTo>
                    <a:pt x="7582332" y="3173120"/>
                  </a:lnTo>
                  <a:lnTo>
                    <a:pt x="7564691" y="3214078"/>
                  </a:lnTo>
                  <a:lnTo>
                    <a:pt x="7558443" y="3259645"/>
                  </a:lnTo>
                  <a:lnTo>
                    <a:pt x="7564691" y="3305213"/>
                  </a:lnTo>
                  <a:lnTo>
                    <a:pt x="7582332" y="3346158"/>
                  </a:lnTo>
                  <a:lnTo>
                    <a:pt x="7609700" y="3380854"/>
                  </a:lnTo>
                  <a:lnTo>
                    <a:pt x="6859486" y="4115397"/>
                  </a:lnTo>
                  <a:lnTo>
                    <a:pt x="6858724" y="4114419"/>
                  </a:lnTo>
                  <a:lnTo>
                    <a:pt x="6822529" y="4087596"/>
                  </a:lnTo>
                  <a:lnTo>
                    <a:pt x="6781101" y="4070947"/>
                  </a:lnTo>
                  <a:lnTo>
                    <a:pt x="6736728" y="4065079"/>
                  </a:lnTo>
                  <a:lnTo>
                    <a:pt x="6691681" y="4070591"/>
                  </a:lnTo>
                  <a:lnTo>
                    <a:pt x="6648247" y="4088066"/>
                  </a:lnTo>
                  <a:lnTo>
                    <a:pt x="6611074" y="4116159"/>
                  </a:lnTo>
                  <a:lnTo>
                    <a:pt x="6583680" y="4151592"/>
                  </a:lnTo>
                  <a:lnTo>
                    <a:pt x="6566675" y="4192155"/>
                  </a:lnTo>
                  <a:lnTo>
                    <a:pt x="5511660" y="3915372"/>
                  </a:lnTo>
                  <a:lnTo>
                    <a:pt x="5505526" y="3868877"/>
                  </a:lnTo>
                  <a:lnTo>
                    <a:pt x="5487873" y="3827932"/>
                  </a:lnTo>
                  <a:lnTo>
                    <a:pt x="5460504" y="3793236"/>
                  </a:lnTo>
                  <a:lnTo>
                    <a:pt x="5425071" y="3766439"/>
                  </a:lnTo>
                  <a:lnTo>
                    <a:pt x="5383250" y="3749154"/>
                  </a:lnTo>
                  <a:lnTo>
                    <a:pt x="5336718" y="3743020"/>
                  </a:lnTo>
                  <a:lnTo>
                    <a:pt x="5335778" y="3743147"/>
                  </a:lnTo>
                  <a:lnTo>
                    <a:pt x="5050447" y="2700540"/>
                  </a:lnTo>
                  <a:lnTo>
                    <a:pt x="5085042" y="2674366"/>
                  </a:lnTo>
                  <a:lnTo>
                    <a:pt x="5112423" y="2639682"/>
                  </a:lnTo>
                  <a:lnTo>
                    <a:pt x="5130076" y="2598724"/>
                  </a:lnTo>
                  <a:lnTo>
                    <a:pt x="5136337" y="2553144"/>
                  </a:lnTo>
                  <a:lnTo>
                    <a:pt x="5130076" y="2507589"/>
                  </a:lnTo>
                  <a:lnTo>
                    <a:pt x="5112423" y="2466644"/>
                  </a:lnTo>
                  <a:lnTo>
                    <a:pt x="5101501" y="2452827"/>
                  </a:lnTo>
                  <a:lnTo>
                    <a:pt x="5904395" y="1666709"/>
                  </a:lnTo>
                  <a:lnTo>
                    <a:pt x="5946495" y="1683651"/>
                  </a:lnTo>
                  <a:lnTo>
                    <a:pt x="5991542" y="1689163"/>
                  </a:lnTo>
                  <a:lnTo>
                    <a:pt x="6035916" y="1683308"/>
                  </a:lnTo>
                  <a:lnTo>
                    <a:pt x="6077343" y="1666659"/>
                  </a:lnTo>
                  <a:lnTo>
                    <a:pt x="6113538" y="1639836"/>
                  </a:lnTo>
                  <a:lnTo>
                    <a:pt x="6142113" y="1603565"/>
                  </a:lnTo>
                  <a:lnTo>
                    <a:pt x="7227951" y="1888439"/>
                  </a:lnTo>
                  <a:lnTo>
                    <a:pt x="7248842" y="1957222"/>
                  </a:lnTo>
                  <a:lnTo>
                    <a:pt x="7276236" y="1992655"/>
                  </a:lnTo>
                  <a:lnTo>
                    <a:pt x="7313422" y="2020735"/>
                  </a:lnTo>
                  <a:lnTo>
                    <a:pt x="7356843" y="2038223"/>
                  </a:lnTo>
                  <a:lnTo>
                    <a:pt x="7400709" y="2043595"/>
                  </a:lnTo>
                  <a:lnTo>
                    <a:pt x="7688224" y="3094177"/>
                  </a:lnTo>
                  <a:lnTo>
                    <a:pt x="7688224" y="2864535"/>
                  </a:lnTo>
                  <a:lnTo>
                    <a:pt x="7460437" y="2032177"/>
                  </a:lnTo>
                  <a:lnTo>
                    <a:pt x="7487691" y="2021230"/>
                  </a:lnTo>
                  <a:lnTo>
                    <a:pt x="7523886" y="1994408"/>
                  </a:lnTo>
                  <a:lnTo>
                    <a:pt x="7552588" y="1957997"/>
                  </a:lnTo>
                  <a:lnTo>
                    <a:pt x="7570432" y="1915477"/>
                  </a:lnTo>
                  <a:lnTo>
                    <a:pt x="7576058" y="1871370"/>
                  </a:lnTo>
                  <a:lnTo>
                    <a:pt x="7570063" y="1827923"/>
                  </a:lnTo>
                  <a:lnTo>
                    <a:pt x="7553058" y="1787359"/>
                  </a:lnTo>
                  <a:lnTo>
                    <a:pt x="7549680" y="1783003"/>
                  </a:lnTo>
                  <a:lnTo>
                    <a:pt x="8322297" y="1057160"/>
                  </a:lnTo>
                  <a:lnTo>
                    <a:pt x="8335264" y="1066939"/>
                  </a:lnTo>
                  <a:lnTo>
                    <a:pt x="8378698" y="1084427"/>
                  </a:lnTo>
                  <a:lnTo>
                    <a:pt x="8423745" y="1089939"/>
                  </a:lnTo>
                  <a:lnTo>
                    <a:pt x="8468131" y="1084072"/>
                  </a:lnTo>
                  <a:lnTo>
                    <a:pt x="8509546" y="1067422"/>
                  </a:lnTo>
                  <a:lnTo>
                    <a:pt x="8545754" y="1040612"/>
                  </a:lnTo>
                  <a:lnTo>
                    <a:pt x="8574443" y="1004201"/>
                  </a:lnTo>
                  <a:lnTo>
                    <a:pt x="8576069" y="1000315"/>
                  </a:lnTo>
                  <a:lnTo>
                    <a:pt x="9597060" y="1294130"/>
                  </a:lnTo>
                  <a:lnTo>
                    <a:pt x="9602064" y="1345349"/>
                  </a:lnTo>
                  <a:lnTo>
                    <a:pt x="9619069" y="1385912"/>
                  </a:lnTo>
                  <a:lnTo>
                    <a:pt x="9646463" y="1421358"/>
                  </a:lnTo>
                  <a:lnTo>
                    <a:pt x="9683648" y="1449438"/>
                  </a:lnTo>
                  <a:lnTo>
                    <a:pt x="9727070" y="1466926"/>
                  </a:lnTo>
                  <a:lnTo>
                    <a:pt x="9766173" y="1471714"/>
                  </a:lnTo>
                  <a:lnTo>
                    <a:pt x="10022434" y="2491905"/>
                  </a:lnTo>
                  <a:lnTo>
                    <a:pt x="9984283" y="2519489"/>
                  </a:lnTo>
                  <a:lnTo>
                    <a:pt x="9955606" y="2555887"/>
                  </a:lnTo>
                  <a:lnTo>
                    <a:pt x="9937750" y="2598420"/>
                  </a:lnTo>
                  <a:lnTo>
                    <a:pt x="9932124" y="2642527"/>
                  </a:lnTo>
                  <a:lnTo>
                    <a:pt x="9938118" y="2685973"/>
                  </a:lnTo>
                  <a:lnTo>
                    <a:pt x="9955111" y="2726537"/>
                  </a:lnTo>
                  <a:lnTo>
                    <a:pt x="9982505" y="2761983"/>
                  </a:lnTo>
                  <a:lnTo>
                    <a:pt x="10019690" y="2790063"/>
                  </a:lnTo>
                  <a:lnTo>
                    <a:pt x="10063124" y="2807551"/>
                  </a:lnTo>
                  <a:lnTo>
                    <a:pt x="10108171" y="2813062"/>
                  </a:lnTo>
                  <a:lnTo>
                    <a:pt x="10152545" y="2807195"/>
                  </a:lnTo>
                  <a:lnTo>
                    <a:pt x="10193960" y="2790545"/>
                  </a:lnTo>
                  <a:lnTo>
                    <a:pt x="10230167" y="2763723"/>
                  </a:lnTo>
                  <a:lnTo>
                    <a:pt x="10258857" y="2727312"/>
                  </a:lnTo>
                  <a:lnTo>
                    <a:pt x="10276700" y="2684792"/>
                  </a:lnTo>
                  <a:lnTo>
                    <a:pt x="10282326" y="2640698"/>
                  </a:lnTo>
                  <a:lnTo>
                    <a:pt x="10276332" y="2597239"/>
                  </a:lnTo>
                  <a:lnTo>
                    <a:pt x="10259339" y="2556687"/>
                  </a:lnTo>
                  <a:lnTo>
                    <a:pt x="10231945" y="2521242"/>
                  </a:lnTo>
                  <a:lnTo>
                    <a:pt x="10194773" y="2493149"/>
                  </a:lnTo>
                  <a:lnTo>
                    <a:pt x="10151326" y="2475674"/>
                  </a:lnTo>
                  <a:lnTo>
                    <a:pt x="10106279" y="2470162"/>
                  </a:lnTo>
                  <a:lnTo>
                    <a:pt x="10096703" y="2471432"/>
                  </a:lnTo>
                  <a:lnTo>
                    <a:pt x="9845180" y="1455039"/>
                  </a:lnTo>
                  <a:lnTo>
                    <a:pt x="9894113" y="1423098"/>
                  </a:lnTo>
                  <a:lnTo>
                    <a:pt x="9922802" y="1386687"/>
                  </a:lnTo>
                  <a:lnTo>
                    <a:pt x="9940646" y="1344168"/>
                  </a:lnTo>
                  <a:lnTo>
                    <a:pt x="9946272" y="1300060"/>
                  </a:lnTo>
                  <a:lnTo>
                    <a:pt x="9940277" y="1256614"/>
                  </a:lnTo>
                  <a:lnTo>
                    <a:pt x="9923285" y="1216050"/>
                  </a:lnTo>
                  <a:lnTo>
                    <a:pt x="9895891" y="1180617"/>
                  </a:lnTo>
                  <a:lnTo>
                    <a:pt x="9858718" y="1152525"/>
                  </a:lnTo>
                  <a:lnTo>
                    <a:pt x="9815271" y="1135049"/>
                  </a:lnTo>
                  <a:lnTo>
                    <a:pt x="9770237" y="1129538"/>
                  </a:lnTo>
                  <a:lnTo>
                    <a:pt x="9725863" y="1135405"/>
                  </a:lnTo>
                  <a:lnTo>
                    <a:pt x="9684436" y="1152055"/>
                  </a:lnTo>
                  <a:lnTo>
                    <a:pt x="9648241" y="1178864"/>
                  </a:lnTo>
                  <a:lnTo>
                    <a:pt x="9619564" y="1215263"/>
                  </a:lnTo>
                  <a:lnTo>
                    <a:pt x="9618472" y="1217866"/>
                  </a:lnTo>
                  <a:lnTo>
                    <a:pt x="8596655" y="927531"/>
                  </a:lnTo>
                  <a:lnTo>
                    <a:pt x="8591931" y="874128"/>
                  </a:lnTo>
                  <a:lnTo>
                    <a:pt x="8574926" y="833564"/>
                  </a:lnTo>
                  <a:lnTo>
                    <a:pt x="8547532" y="798118"/>
                  </a:lnTo>
                  <a:lnTo>
                    <a:pt x="8510346" y="770026"/>
                  </a:lnTo>
                  <a:lnTo>
                    <a:pt x="8466912" y="752551"/>
                  </a:lnTo>
                  <a:lnTo>
                    <a:pt x="8421865" y="747039"/>
                  </a:lnTo>
                  <a:lnTo>
                    <a:pt x="8377504" y="752906"/>
                  </a:lnTo>
                  <a:lnTo>
                    <a:pt x="8336077" y="769556"/>
                  </a:lnTo>
                  <a:lnTo>
                    <a:pt x="8299882" y="796378"/>
                  </a:lnTo>
                  <a:lnTo>
                    <a:pt x="8271192" y="832777"/>
                  </a:lnTo>
                  <a:lnTo>
                    <a:pt x="8253336" y="875309"/>
                  </a:lnTo>
                  <a:lnTo>
                    <a:pt x="8247710" y="919416"/>
                  </a:lnTo>
                  <a:lnTo>
                    <a:pt x="8253704" y="962863"/>
                  </a:lnTo>
                  <a:lnTo>
                    <a:pt x="8269973" y="1001699"/>
                  </a:lnTo>
                  <a:lnTo>
                    <a:pt x="7492657" y="1726996"/>
                  </a:lnTo>
                  <a:lnTo>
                    <a:pt x="7488491" y="1723834"/>
                  </a:lnTo>
                  <a:lnTo>
                    <a:pt x="7445045" y="1706359"/>
                  </a:lnTo>
                  <a:lnTo>
                    <a:pt x="7400010" y="1700847"/>
                  </a:lnTo>
                  <a:lnTo>
                    <a:pt x="7355637" y="1706714"/>
                  </a:lnTo>
                  <a:lnTo>
                    <a:pt x="7314209" y="1723351"/>
                  </a:lnTo>
                  <a:lnTo>
                    <a:pt x="7278014" y="1750174"/>
                  </a:lnTo>
                  <a:lnTo>
                    <a:pt x="7249338" y="1786572"/>
                  </a:lnTo>
                  <a:lnTo>
                    <a:pt x="7231964" y="1827961"/>
                  </a:lnTo>
                  <a:lnTo>
                    <a:pt x="6240018" y="1567713"/>
                  </a:lnTo>
                  <a:lnTo>
                    <a:pt x="6161824" y="1547202"/>
                  </a:lnTo>
                  <a:lnTo>
                    <a:pt x="6165710" y="1516799"/>
                  </a:lnTo>
                  <a:lnTo>
                    <a:pt x="6159716" y="1473352"/>
                  </a:lnTo>
                  <a:lnTo>
                    <a:pt x="6142723" y="1432801"/>
                  </a:lnTo>
                  <a:lnTo>
                    <a:pt x="6115316" y="1397355"/>
                  </a:lnTo>
                  <a:lnTo>
                    <a:pt x="6078144" y="1369263"/>
                  </a:lnTo>
                  <a:lnTo>
                    <a:pt x="6034710" y="1351788"/>
                  </a:lnTo>
                  <a:lnTo>
                    <a:pt x="5989663" y="1346276"/>
                  </a:lnTo>
                  <a:lnTo>
                    <a:pt x="5980417" y="1347508"/>
                  </a:lnTo>
                  <a:lnTo>
                    <a:pt x="5726747" y="322491"/>
                  </a:lnTo>
                  <a:lnTo>
                    <a:pt x="5769546" y="292646"/>
                  </a:lnTo>
                  <a:lnTo>
                    <a:pt x="5796915" y="257949"/>
                  </a:lnTo>
                  <a:lnTo>
                    <a:pt x="5814568" y="217004"/>
                  </a:lnTo>
                  <a:lnTo>
                    <a:pt x="5820829" y="171424"/>
                  </a:lnTo>
                  <a:lnTo>
                    <a:pt x="5814568" y="125857"/>
                  </a:lnTo>
                  <a:lnTo>
                    <a:pt x="5796915" y="84912"/>
                  </a:lnTo>
                  <a:lnTo>
                    <a:pt x="5769546" y="50215"/>
                  </a:lnTo>
                  <a:lnTo>
                    <a:pt x="5734113" y="23418"/>
                  </a:lnTo>
                  <a:lnTo>
                    <a:pt x="5692279" y="6134"/>
                  </a:lnTo>
                  <a:lnTo>
                    <a:pt x="5645747" y="0"/>
                  </a:lnTo>
                  <a:lnTo>
                    <a:pt x="5599201" y="6134"/>
                  </a:lnTo>
                  <a:lnTo>
                    <a:pt x="5557380" y="23418"/>
                  </a:lnTo>
                  <a:lnTo>
                    <a:pt x="5521947" y="50215"/>
                  </a:lnTo>
                  <a:lnTo>
                    <a:pt x="5494579" y="84912"/>
                  </a:lnTo>
                  <a:lnTo>
                    <a:pt x="5476926" y="125857"/>
                  </a:lnTo>
                  <a:lnTo>
                    <a:pt x="5470677" y="171424"/>
                  </a:lnTo>
                  <a:lnTo>
                    <a:pt x="5476926" y="217004"/>
                  </a:lnTo>
                  <a:lnTo>
                    <a:pt x="5494579" y="257949"/>
                  </a:lnTo>
                  <a:lnTo>
                    <a:pt x="5521947" y="292646"/>
                  </a:lnTo>
                  <a:lnTo>
                    <a:pt x="5557380" y="319443"/>
                  </a:lnTo>
                  <a:lnTo>
                    <a:pt x="5599201" y="336715"/>
                  </a:lnTo>
                  <a:lnTo>
                    <a:pt x="5645747" y="342849"/>
                  </a:lnTo>
                  <a:lnTo>
                    <a:pt x="5648579" y="342480"/>
                  </a:lnTo>
                  <a:lnTo>
                    <a:pt x="5906135" y="1367878"/>
                  </a:lnTo>
                  <a:lnTo>
                    <a:pt x="5867666" y="1395603"/>
                  </a:lnTo>
                  <a:lnTo>
                    <a:pt x="5838990" y="1432001"/>
                  </a:lnTo>
                  <a:lnTo>
                    <a:pt x="5821134" y="1474533"/>
                  </a:lnTo>
                  <a:lnTo>
                    <a:pt x="5815508" y="1518640"/>
                  </a:lnTo>
                  <a:lnTo>
                    <a:pt x="5821489" y="1562087"/>
                  </a:lnTo>
                  <a:lnTo>
                    <a:pt x="5838495" y="1602638"/>
                  </a:lnTo>
                  <a:lnTo>
                    <a:pt x="5858040" y="1627936"/>
                  </a:lnTo>
                  <a:lnTo>
                    <a:pt x="5057864" y="2411399"/>
                  </a:lnTo>
                  <a:lnTo>
                    <a:pt x="5049609" y="2405138"/>
                  </a:lnTo>
                  <a:lnTo>
                    <a:pt x="5007788" y="2387854"/>
                  </a:lnTo>
                  <a:lnTo>
                    <a:pt x="4961255" y="2381720"/>
                  </a:lnTo>
                  <a:lnTo>
                    <a:pt x="4914709" y="2387854"/>
                  </a:lnTo>
                  <a:lnTo>
                    <a:pt x="4872875" y="2405138"/>
                  </a:lnTo>
                  <a:lnTo>
                    <a:pt x="4837442" y="2431948"/>
                  </a:lnTo>
                  <a:lnTo>
                    <a:pt x="4810074" y="2466644"/>
                  </a:lnTo>
                  <a:lnTo>
                    <a:pt x="4809083" y="2468930"/>
                  </a:lnTo>
                  <a:lnTo>
                    <a:pt x="4809604" y="2467102"/>
                  </a:lnTo>
                  <a:lnTo>
                    <a:pt x="3762972" y="2169706"/>
                  </a:lnTo>
                  <a:lnTo>
                    <a:pt x="3765131" y="2152866"/>
                  </a:lnTo>
                  <a:lnTo>
                    <a:pt x="3759136" y="2109419"/>
                  </a:lnTo>
                  <a:lnTo>
                    <a:pt x="3742131" y="2068868"/>
                  </a:lnTo>
                  <a:lnTo>
                    <a:pt x="3714737" y="2033422"/>
                  </a:lnTo>
                  <a:lnTo>
                    <a:pt x="3677551" y="2005330"/>
                  </a:lnTo>
                  <a:lnTo>
                    <a:pt x="3634117" y="1987854"/>
                  </a:lnTo>
                  <a:lnTo>
                    <a:pt x="3589070" y="1982343"/>
                  </a:lnTo>
                  <a:lnTo>
                    <a:pt x="3585730" y="1982787"/>
                  </a:lnTo>
                  <a:lnTo>
                    <a:pt x="3335159" y="970280"/>
                  </a:lnTo>
                  <a:lnTo>
                    <a:pt x="3377946" y="940435"/>
                  </a:lnTo>
                  <a:lnTo>
                    <a:pt x="3405327" y="905738"/>
                  </a:lnTo>
                  <a:lnTo>
                    <a:pt x="3422980" y="864793"/>
                  </a:lnTo>
                  <a:lnTo>
                    <a:pt x="3429241" y="819213"/>
                  </a:lnTo>
                  <a:lnTo>
                    <a:pt x="3422980" y="773658"/>
                  </a:lnTo>
                  <a:lnTo>
                    <a:pt x="3405327" y="732701"/>
                  </a:lnTo>
                  <a:lnTo>
                    <a:pt x="3377946" y="698017"/>
                  </a:lnTo>
                  <a:lnTo>
                    <a:pt x="3342513" y="671207"/>
                  </a:lnTo>
                  <a:lnTo>
                    <a:pt x="3300692" y="653935"/>
                  </a:lnTo>
                  <a:lnTo>
                    <a:pt x="3254159" y="647801"/>
                  </a:lnTo>
                  <a:lnTo>
                    <a:pt x="3207613" y="653935"/>
                  </a:lnTo>
                  <a:lnTo>
                    <a:pt x="3165792" y="671207"/>
                  </a:lnTo>
                  <a:lnTo>
                    <a:pt x="3130359" y="698017"/>
                  </a:lnTo>
                  <a:lnTo>
                    <a:pt x="3102978" y="732701"/>
                  </a:lnTo>
                  <a:lnTo>
                    <a:pt x="3085325" y="773658"/>
                  </a:lnTo>
                  <a:lnTo>
                    <a:pt x="3079077" y="819213"/>
                  </a:lnTo>
                  <a:lnTo>
                    <a:pt x="3085325" y="864793"/>
                  </a:lnTo>
                  <a:lnTo>
                    <a:pt x="3102978" y="905738"/>
                  </a:lnTo>
                  <a:lnTo>
                    <a:pt x="3130359" y="940435"/>
                  </a:lnTo>
                  <a:lnTo>
                    <a:pt x="3165792" y="967244"/>
                  </a:lnTo>
                  <a:lnTo>
                    <a:pt x="3207613" y="984516"/>
                  </a:lnTo>
                  <a:lnTo>
                    <a:pt x="3254159" y="990638"/>
                  </a:lnTo>
                  <a:lnTo>
                    <a:pt x="3256991" y="990269"/>
                  </a:lnTo>
                  <a:lnTo>
                    <a:pt x="3511054" y="2001723"/>
                  </a:lnTo>
                  <a:lnTo>
                    <a:pt x="3467087" y="2031682"/>
                  </a:lnTo>
                  <a:lnTo>
                    <a:pt x="3438398" y="2068080"/>
                  </a:lnTo>
                  <a:lnTo>
                    <a:pt x="3420541" y="2110613"/>
                  </a:lnTo>
                  <a:lnTo>
                    <a:pt x="3414915" y="2154707"/>
                  </a:lnTo>
                  <a:lnTo>
                    <a:pt x="3420910" y="2198154"/>
                  </a:lnTo>
                  <a:lnTo>
                    <a:pt x="3437178" y="2237003"/>
                  </a:lnTo>
                  <a:lnTo>
                    <a:pt x="2659964" y="2962198"/>
                  </a:lnTo>
                  <a:lnTo>
                    <a:pt x="2656522" y="2959582"/>
                  </a:lnTo>
                  <a:lnTo>
                    <a:pt x="2614701" y="2942298"/>
                  </a:lnTo>
                  <a:lnTo>
                    <a:pt x="2568168" y="2936163"/>
                  </a:lnTo>
                  <a:lnTo>
                    <a:pt x="2521623" y="2942298"/>
                  </a:lnTo>
                  <a:lnTo>
                    <a:pt x="2479802" y="2959582"/>
                  </a:lnTo>
                  <a:lnTo>
                    <a:pt x="2444369" y="2986392"/>
                  </a:lnTo>
                  <a:lnTo>
                    <a:pt x="2416987" y="3021088"/>
                  </a:lnTo>
                  <a:lnTo>
                    <a:pt x="2415997" y="3023374"/>
                  </a:lnTo>
                  <a:lnTo>
                    <a:pt x="2416518" y="3021546"/>
                  </a:lnTo>
                  <a:lnTo>
                    <a:pt x="1369885" y="2724150"/>
                  </a:lnTo>
                  <a:lnTo>
                    <a:pt x="1372031" y="2707322"/>
                  </a:lnTo>
                  <a:lnTo>
                    <a:pt x="1366037" y="2663875"/>
                  </a:lnTo>
                  <a:lnTo>
                    <a:pt x="1349044" y="2623312"/>
                  </a:lnTo>
                  <a:lnTo>
                    <a:pt x="1321638" y="2587866"/>
                  </a:lnTo>
                  <a:lnTo>
                    <a:pt x="1284465" y="2559774"/>
                  </a:lnTo>
                  <a:lnTo>
                    <a:pt x="1241031" y="2542298"/>
                  </a:lnTo>
                  <a:lnTo>
                    <a:pt x="1195984" y="2536787"/>
                  </a:lnTo>
                  <a:lnTo>
                    <a:pt x="1151623" y="2542654"/>
                  </a:lnTo>
                  <a:lnTo>
                    <a:pt x="1110195" y="2559291"/>
                  </a:lnTo>
                  <a:lnTo>
                    <a:pt x="1074000" y="2586126"/>
                  </a:lnTo>
                  <a:lnTo>
                    <a:pt x="1045311" y="2622524"/>
                  </a:lnTo>
                  <a:lnTo>
                    <a:pt x="1027455" y="2665057"/>
                  </a:lnTo>
                  <a:lnTo>
                    <a:pt x="1021829" y="2709164"/>
                  </a:lnTo>
                  <a:lnTo>
                    <a:pt x="1027823" y="2752598"/>
                  </a:lnTo>
                  <a:lnTo>
                    <a:pt x="1044092" y="2791447"/>
                  </a:lnTo>
                  <a:lnTo>
                    <a:pt x="266877" y="3516642"/>
                  </a:lnTo>
                  <a:lnTo>
                    <a:pt x="263436" y="3514026"/>
                  </a:lnTo>
                  <a:lnTo>
                    <a:pt x="221615" y="3496741"/>
                  </a:lnTo>
                  <a:lnTo>
                    <a:pt x="175069" y="3490607"/>
                  </a:lnTo>
                  <a:lnTo>
                    <a:pt x="128536" y="3496741"/>
                  </a:lnTo>
                  <a:lnTo>
                    <a:pt x="86702" y="3514026"/>
                  </a:lnTo>
                  <a:lnTo>
                    <a:pt x="51269" y="3540836"/>
                  </a:lnTo>
                  <a:lnTo>
                    <a:pt x="23901" y="3575532"/>
                  </a:lnTo>
                  <a:lnTo>
                    <a:pt x="6248" y="3616477"/>
                  </a:lnTo>
                  <a:lnTo>
                    <a:pt x="0" y="3662045"/>
                  </a:lnTo>
                  <a:lnTo>
                    <a:pt x="6248" y="3707625"/>
                  </a:lnTo>
                  <a:lnTo>
                    <a:pt x="23901" y="3748570"/>
                  </a:lnTo>
                  <a:lnTo>
                    <a:pt x="51269" y="3783266"/>
                  </a:lnTo>
                  <a:lnTo>
                    <a:pt x="86702" y="3810063"/>
                  </a:lnTo>
                  <a:lnTo>
                    <a:pt x="128536" y="3827335"/>
                  </a:lnTo>
                  <a:lnTo>
                    <a:pt x="175069" y="3833457"/>
                  </a:lnTo>
                  <a:lnTo>
                    <a:pt x="221615" y="3827335"/>
                  </a:lnTo>
                  <a:lnTo>
                    <a:pt x="263436" y="3810063"/>
                  </a:lnTo>
                  <a:lnTo>
                    <a:pt x="298869" y="3783266"/>
                  </a:lnTo>
                  <a:lnTo>
                    <a:pt x="326237" y="3748570"/>
                  </a:lnTo>
                  <a:lnTo>
                    <a:pt x="343890" y="3707625"/>
                  </a:lnTo>
                  <a:lnTo>
                    <a:pt x="350151" y="3662045"/>
                  </a:lnTo>
                  <a:lnTo>
                    <a:pt x="343890" y="3616477"/>
                  </a:lnTo>
                  <a:lnTo>
                    <a:pt x="326237" y="3575532"/>
                  </a:lnTo>
                  <a:lnTo>
                    <a:pt x="323926" y="3572611"/>
                  </a:lnTo>
                  <a:lnTo>
                    <a:pt x="1096429" y="2846895"/>
                  </a:lnTo>
                  <a:lnTo>
                    <a:pt x="1109383" y="2856674"/>
                  </a:lnTo>
                  <a:lnTo>
                    <a:pt x="1152817" y="2874162"/>
                  </a:lnTo>
                  <a:lnTo>
                    <a:pt x="1197864" y="2879674"/>
                  </a:lnTo>
                  <a:lnTo>
                    <a:pt x="1242250" y="2873819"/>
                  </a:lnTo>
                  <a:lnTo>
                    <a:pt x="1283665" y="2857169"/>
                  </a:lnTo>
                  <a:lnTo>
                    <a:pt x="1319872" y="2830360"/>
                  </a:lnTo>
                  <a:lnTo>
                    <a:pt x="1346796" y="2796197"/>
                  </a:lnTo>
                  <a:lnTo>
                    <a:pt x="2394445" y="3097682"/>
                  </a:lnTo>
                  <a:lnTo>
                    <a:pt x="2399334" y="3153181"/>
                  </a:lnTo>
                  <a:lnTo>
                    <a:pt x="2416987" y="3194126"/>
                  </a:lnTo>
                  <a:lnTo>
                    <a:pt x="2444369" y="3228822"/>
                  </a:lnTo>
                  <a:lnTo>
                    <a:pt x="2479802" y="3255619"/>
                  </a:lnTo>
                  <a:lnTo>
                    <a:pt x="2521623" y="3272891"/>
                  </a:lnTo>
                  <a:lnTo>
                    <a:pt x="2568168" y="3279013"/>
                  </a:lnTo>
                  <a:lnTo>
                    <a:pt x="2614701" y="3272891"/>
                  </a:lnTo>
                  <a:lnTo>
                    <a:pt x="2656522" y="3255619"/>
                  </a:lnTo>
                  <a:lnTo>
                    <a:pt x="2691955" y="3228822"/>
                  </a:lnTo>
                  <a:lnTo>
                    <a:pt x="2719324" y="3194126"/>
                  </a:lnTo>
                  <a:lnTo>
                    <a:pt x="2736977" y="3153181"/>
                  </a:lnTo>
                  <a:lnTo>
                    <a:pt x="2743238" y="3107601"/>
                  </a:lnTo>
                  <a:lnTo>
                    <a:pt x="2736977" y="3062033"/>
                  </a:lnTo>
                  <a:lnTo>
                    <a:pt x="2719324" y="3021088"/>
                  </a:lnTo>
                  <a:lnTo>
                    <a:pt x="2717025" y="3018180"/>
                  </a:lnTo>
                  <a:lnTo>
                    <a:pt x="3489515" y="2292451"/>
                  </a:lnTo>
                  <a:lnTo>
                    <a:pt x="3502469" y="2302230"/>
                  </a:lnTo>
                  <a:lnTo>
                    <a:pt x="3545903" y="2319718"/>
                  </a:lnTo>
                  <a:lnTo>
                    <a:pt x="3590950" y="2325230"/>
                  </a:lnTo>
                  <a:lnTo>
                    <a:pt x="3635337" y="2319363"/>
                  </a:lnTo>
                  <a:lnTo>
                    <a:pt x="3676751" y="2302726"/>
                  </a:lnTo>
                  <a:lnTo>
                    <a:pt x="3712959" y="2275903"/>
                  </a:lnTo>
                  <a:lnTo>
                    <a:pt x="3739883" y="2241740"/>
                  </a:lnTo>
                  <a:lnTo>
                    <a:pt x="4787531" y="2543238"/>
                  </a:lnTo>
                  <a:lnTo>
                    <a:pt x="4792421" y="2598724"/>
                  </a:lnTo>
                  <a:lnTo>
                    <a:pt x="4810074" y="2639682"/>
                  </a:lnTo>
                  <a:lnTo>
                    <a:pt x="4837442" y="2674366"/>
                  </a:lnTo>
                  <a:lnTo>
                    <a:pt x="4872875" y="2701175"/>
                  </a:lnTo>
                  <a:lnTo>
                    <a:pt x="4914709" y="2718447"/>
                  </a:lnTo>
                  <a:lnTo>
                    <a:pt x="4961255" y="2724569"/>
                  </a:lnTo>
                  <a:lnTo>
                    <a:pt x="4993030" y="2720390"/>
                  </a:lnTo>
                  <a:lnTo>
                    <a:pt x="5276164" y="3754945"/>
                  </a:lnTo>
                  <a:lnTo>
                    <a:pt x="5212918" y="3793236"/>
                  </a:lnTo>
                  <a:lnTo>
                    <a:pt x="5185549" y="3827932"/>
                  </a:lnTo>
                  <a:lnTo>
                    <a:pt x="5167896" y="3868877"/>
                  </a:lnTo>
                  <a:lnTo>
                    <a:pt x="5161648" y="3914444"/>
                  </a:lnTo>
                  <a:lnTo>
                    <a:pt x="5167896" y="3960025"/>
                  </a:lnTo>
                  <a:lnTo>
                    <a:pt x="5185549" y="4000970"/>
                  </a:lnTo>
                  <a:lnTo>
                    <a:pt x="5186223" y="4001846"/>
                  </a:lnTo>
                  <a:lnTo>
                    <a:pt x="4410341" y="4730801"/>
                  </a:lnTo>
                  <a:lnTo>
                    <a:pt x="4408678" y="4729531"/>
                  </a:lnTo>
                  <a:lnTo>
                    <a:pt x="4366857" y="4712246"/>
                  </a:lnTo>
                  <a:lnTo>
                    <a:pt x="4320324" y="4706112"/>
                  </a:lnTo>
                  <a:lnTo>
                    <a:pt x="4273778" y="4712246"/>
                  </a:lnTo>
                  <a:lnTo>
                    <a:pt x="4231957" y="4729531"/>
                  </a:lnTo>
                  <a:lnTo>
                    <a:pt x="4196524" y="4756328"/>
                  </a:lnTo>
                  <a:lnTo>
                    <a:pt x="4169156" y="4791024"/>
                  </a:lnTo>
                  <a:lnTo>
                    <a:pt x="4166984" y="4796066"/>
                  </a:lnTo>
                  <a:lnTo>
                    <a:pt x="3138652" y="4503877"/>
                  </a:lnTo>
                  <a:lnTo>
                    <a:pt x="3134576" y="4442409"/>
                  </a:lnTo>
                  <a:lnTo>
                    <a:pt x="3116923" y="4401451"/>
                  </a:lnTo>
                  <a:lnTo>
                    <a:pt x="3089554" y="4366755"/>
                  </a:lnTo>
                  <a:lnTo>
                    <a:pt x="3054121" y="4339958"/>
                  </a:lnTo>
                  <a:lnTo>
                    <a:pt x="3012300" y="4322686"/>
                  </a:lnTo>
                  <a:lnTo>
                    <a:pt x="2965767" y="4316552"/>
                  </a:lnTo>
                  <a:lnTo>
                    <a:pt x="2919222" y="4322686"/>
                  </a:lnTo>
                  <a:lnTo>
                    <a:pt x="2877388" y="4339958"/>
                  </a:lnTo>
                  <a:lnTo>
                    <a:pt x="2841955" y="4366755"/>
                  </a:lnTo>
                  <a:lnTo>
                    <a:pt x="2814586" y="4401451"/>
                  </a:lnTo>
                  <a:lnTo>
                    <a:pt x="2796933" y="4442409"/>
                  </a:lnTo>
                  <a:lnTo>
                    <a:pt x="2790685" y="4487977"/>
                  </a:lnTo>
                  <a:lnTo>
                    <a:pt x="2796933" y="4533544"/>
                  </a:lnTo>
                  <a:lnTo>
                    <a:pt x="2814586" y="4574489"/>
                  </a:lnTo>
                  <a:lnTo>
                    <a:pt x="2841955" y="4609185"/>
                  </a:lnTo>
                  <a:lnTo>
                    <a:pt x="2877388" y="4635982"/>
                  </a:lnTo>
                  <a:lnTo>
                    <a:pt x="2919222" y="4653267"/>
                  </a:lnTo>
                  <a:lnTo>
                    <a:pt x="2965767" y="4659388"/>
                  </a:lnTo>
                  <a:lnTo>
                    <a:pt x="3012300" y="4653267"/>
                  </a:lnTo>
                  <a:lnTo>
                    <a:pt x="3054121" y="4635982"/>
                  </a:lnTo>
                  <a:lnTo>
                    <a:pt x="3089554" y="4609185"/>
                  </a:lnTo>
                  <a:lnTo>
                    <a:pt x="3115767" y="4575949"/>
                  </a:lnTo>
                  <a:lnTo>
                    <a:pt x="4145953" y="4872431"/>
                  </a:lnTo>
                  <a:lnTo>
                    <a:pt x="4151503" y="4923117"/>
                  </a:lnTo>
                  <a:lnTo>
                    <a:pt x="4169156" y="4964061"/>
                  </a:lnTo>
                  <a:lnTo>
                    <a:pt x="4196524" y="4998758"/>
                  </a:lnTo>
                  <a:lnTo>
                    <a:pt x="4231957" y="5025555"/>
                  </a:lnTo>
                  <a:lnTo>
                    <a:pt x="4273778" y="5042827"/>
                  </a:lnTo>
                  <a:lnTo>
                    <a:pt x="4320324" y="5048948"/>
                  </a:lnTo>
                  <a:lnTo>
                    <a:pt x="4366857" y="5042827"/>
                  </a:lnTo>
                  <a:lnTo>
                    <a:pt x="4408678" y="5025555"/>
                  </a:lnTo>
                  <a:lnTo>
                    <a:pt x="4444111" y="4998758"/>
                  </a:lnTo>
                  <a:lnTo>
                    <a:pt x="4471492" y="4964061"/>
                  </a:lnTo>
                  <a:lnTo>
                    <a:pt x="4489145" y="4923117"/>
                  </a:lnTo>
                  <a:lnTo>
                    <a:pt x="4495406" y="4877536"/>
                  </a:lnTo>
                  <a:lnTo>
                    <a:pt x="4489145" y="4831969"/>
                  </a:lnTo>
                  <a:lnTo>
                    <a:pt x="4471492" y="4791024"/>
                  </a:lnTo>
                  <a:lnTo>
                    <a:pt x="4465574" y="4783544"/>
                  </a:lnTo>
                  <a:lnTo>
                    <a:pt x="5242852" y="4058323"/>
                  </a:lnTo>
                  <a:lnTo>
                    <a:pt x="5248351" y="4062476"/>
                  </a:lnTo>
                  <a:lnTo>
                    <a:pt x="5290172" y="4079748"/>
                  </a:lnTo>
                  <a:lnTo>
                    <a:pt x="5336718" y="4085869"/>
                  </a:lnTo>
                  <a:lnTo>
                    <a:pt x="5383250" y="4079748"/>
                  </a:lnTo>
                  <a:lnTo>
                    <a:pt x="5425071" y="4062476"/>
                  </a:lnTo>
                  <a:lnTo>
                    <a:pt x="5460504" y="4035666"/>
                  </a:lnTo>
                  <a:lnTo>
                    <a:pt x="5487873" y="4000970"/>
                  </a:lnTo>
                  <a:lnTo>
                    <a:pt x="5499608" y="3973741"/>
                  </a:lnTo>
                  <a:lnTo>
                    <a:pt x="6562852" y="4252684"/>
                  </a:lnTo>
                  <a:lnTo>
                    <a:pt x="6584162" y="4322229"/>
                  </a:lnTo>
                  <a:lnTo>
                    <a:pt x="6612839" y="4358640"/>
                  </a:lnTo>
                  <a:lnTo>
                    <a:pt x="6649047" y="4385462"/>
                  </a:lnTo>
                  <a:lnTo>
                    <a:pt x="6690474" y="4402099"/>
                  </a:lnTo>
                  <a:lnTo>
                    <a:pt x="6732968" y="4407725"/>
                  </a:lnTo>
                  <a:lnTo>
                    <a:pt x="6985838" y="5429478"/>
                  </a:lnTo>
                  <a:lnTo>
                    <a:pt x="6943776" y="5459527"/>
                  </a:lnTo>
                  <a:lnTo>
                    <a:pt x="6916382" y="5494960"/>
                  </a:lnTo>
                  <a:lnTo>
                    <a:pt x="6899389" y="5535523"/>
                  </a:lnTo>
                  <a:lnTo>
                    <a:pt x="6893395" y="5578970"/>
                  </a:lnTo>
                  <a:lnTo>
                    <a:pt x="6899021" y="5623077"/>
                  </a:lnTo>
                  <a:lnTo>
                    <a:pt x="6916890" y="5665597"/>
                  </a:lnTo>
                  <a:lnTo>
                    <a:pt x="6945566" y="5702008"/>
                  </a:lnTo>
                  <a:lnTo>
                    <a:pt x="6981761" y="5728830"/>
                  </a:lnTo>
                  <a:lnTo>
                    <a:pt x="7023189" y="5745467"/>
                  </a:lnTo>
                  <a:lnTo>
                    <a:pt x="7067563" y="5751334"/>
                  </a:lnTo>
                  <a:lnTo>
                    <a:pt x="7112597" y="5745823"/>
                  </a:lnTo>
                  <a:lnTo>
                    <a:pt x="7156043" y="5728347"/>
                  </a:lnTo>
                  <a:lnTo>
                    <a:pt x="7193216" y="5700255"/>
                  </a:lnTo>
                  <a:lnTo>
                    <a:pt x="7220610" y="5664822"/>
                  </a:lnTo>
                  <a:lnTo>
                    <a:pt x="7237603" y="5624258"/>
                  </a:lnTo>
                  <a:lnTo>
                    <a:pt x="7243597" y="5580812"/>
                  </a:lnTo>
                  <a:lnTo>
                    <a:pt x="7237971" y="5536704"/>
                  </a:lnTo>
                  <a:lnTo>
                    <a:pt x="7220128" y="5494172"/>
                  </a:lnTo>
                  <a:lnTo>
                    <a:pt x="7191438" y="5457774"/>
                  </a:lnTo>
                  <a:lnTo>
                    <a:pt x="7155231" y="5430964"/>
                  </a:lnTo>
                  <a:lnTo>
                    <a:pt x="7113803" y="5414315"/>
                  </a:lnTo>
                  <a:lnTo>
                    <a:pt x="7069429" y="5408447"/>
                  </a:lnTo>
                  <a:lnTo>
                    <a:pt x="7063892" y="5409133"/>
                  </a:lnTo>
                  <a:lnTo>
                    <a:pt x="6808178" y="4391088"/>
                  </a:lnTo>
                  <a:lnTo>
                    <a:pt x="6860502" y="4356900"/>
                  </a:lnTo>
                  <a:lnTo>
                    <a:pt x="6887896" y="4321454"/>
                  </a:lnTo>
                  <a:lnTo>
                    <a:pt x="6904901" y="4280890"/>
                  </a:lnTo>
                  <a:lnTo>
                    <a:pt x="6910883" y="4237444"/>
                  </a:lnTo>
                  <a:lnTo>
                    <a:pt x="6905257" y="4193349"/>
                  </a:lnTo>
                  <a:lnTo>
                    <a:pt x="6893763" y="4165981"/>
                  </a:lnTo>
                  <a:lnTo>
                    <a:pt x="7661415" y="3414382"/>
                  </a:lnTo>
                  <a:lnTo>
                    <a:pt x="7686967" y="3424923"/>
                  </a:lnTo>
                  <a:lnTo>
                    <a:pt x="7733512" y="3431044"/>
                  </a:lnTo>
                  <a:lnTo>
                    <a:pt x="7780045" y="3424923"/>
                  </a:lnTo>
                  <a:lnTo>
                    <a:pt x="7821866" y="3407651"/>
                  </a:lnTo>
                  <a:lnTo>
                    <a:pt x="7857299" y="3380854"/>
                  </a:lnTo>
                  <a:lnTo>
                    <a:pt x="7883512" y="3347631"/>
                  </a:lnTo>
                  <a:lnTo>
                    <a:pt x="8913698" y="3644100"/>
                  </a:lnTo>
                  <a:lnTo>
                    <a:pt x="8919248" y="3694785"/>
                  </a:lnTo>
                  <a:lnTo>
                    <a:pt x="8936901" y="3735730"/>
                  </a:lnTo>
                  <a:lnTo>
                    <a:pt x="8964282" y="3770426"/>
                  </a:lnTo>
                  <a:lnTo>
                    <a:pt x="8999715" y="3797236"/>
                  </a:lnTo>
                  <a:lnTo>
                    <a:pt x="9041536" y="3814508"/>
                  </a:lnTo>
                  <a:lnTo>
                    <a:pt x="9088082" y="3820630"/>
                  </a:lnTo>
                  <a:lnTo>
                    <a:pt x="9096273" y="3819563"/>
                  </a:lnTo>
                  <a:lnTo>
                    <a:pt x="9347124" y="4833188"/>
                  </a:lnTo>
                  <a:lnTo>
                    <a:pt x="9312110" y="4859642"/>
                  </a:lnTo>
                  <a:lnTo>
                    <a:pt x="9284716" y="4895075"/>
                  </a:lnTo>
                  <a:lnTo>
                    <a:pt x="9267711" y="4935639"/>
                  </a:lnTo>
                  <a:lnTo>
                    <a:pt x="9261716" y="4979086"/>
                  </a:lnTo>
                  <a:lnTo>
                    <a:pt x="9267342" y="5023193"/>
                  </a:lnTo>
                  <a:lnTo>
                    <a:pt x="9285199" y="5065712"/>
                  </a:lnTo>
                  <a:lnTo>
                    <a:pt x="9313875" y="5102123"/>
                  </a:lnTo>
                  <a:lnTo>
                    <a:pt x="9350083" y="5128946"/>
                  </a:lnTo>
                  <a:lnTo>
                    <a:pt x="9391510" y="5145583"/>
                  </a:lnTo>
                  <a:lnTo>
                    <a:pt x="9435884" y="5151450"/>
                  </a:lnTo>
                  <a:lnTo>
                    <a:pt x="9480918" y="5145938"/>
                  </a:lnTo>
                  <a:lnTo>
                    <a:pt x="9524352" y="5128450"/>
                  </a:lnTo>
                  <a:lnTo>
                    <a:pt x="9561538" y="5100371"/>
                  </a:lnTo>
                  <a:lnTo>
                    <a:pt x="9584309" y="5070894"/>
                  </a:lnTo>
                  <a:lnTo>
                    <a:pt x="10609796" y="5366029"/>
                  </a:lnTo>
                  <a:lnTo>
                    <a:pt x="10614431" y="5417312"/>
                  </a:lnTo>
                  <a:lnTo>
                    <a:pt x="10632300" y="5459831"/>
                  </a:lnTo>
                  <a:lnTo>
                    <a:pt x="10660977" y="5496242"/>
                  </a:lnTo>
                  <a:lnTo>
                    <a:pt x="10697172" y="5523065"/>
                  </a:lnTo>
                  <a:lnTo>
                    <a:pt x="10738599" y="5539714"/>
                  </a:lnTo>
                  <a:lnTo>
                    <a:pt x="10782973" y="5545582"/>
                  </a:lnTo>
                  <a:lnTo>
                    <a:pt x="10828007" y="5540070"/>
                  </a:lnTo>
                  <a:lnTo>
                    <a:pt x="10871454" y="5522582"/>
                  </a:lnTo>
                  <a:lnTo>
                    <a:pt x="10908627" y="5494502"/>
                  </a:lnTo>
                  <a:lnTo>
                    <a:pt x="10936021" y="5459057"/>
                  </a:lnTo>
                  <a:lnTo>
                    <a:pt x="10953013" y="5418493"/>
                  </a:lnTo>
                  <a:lnTo>
                    <a:pt x="10959008" y="5375046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003137" y="2683611"/>
              <a:ext cx="2070100" cy="1918970"/>
            </a:xfrm>
            <a:custGeom>
              <a:avLst/>
              <a:gdLst/>
              <a:ahLst/>
              <a:cxnLst/>
              <a:rect l="l" t="t" r="r" b="b"/>
              <a:pathLst>
                <a:path w="2070100" h="1918970">
                  <a:moveTo>
                    <a:pt x="1034859" y="0"/>
                  </a:moveTo>
                  <a:lnTo>
                    <a:pt x="0" y="959523"/>
                  </a:lnTo>
                  <a:lnTo>
                    <a:pt x="1034859" y="1918868"/>
                  </a:lnTo>
                  <a:lnTo>
                    <a:pt x="2069617" y="959523"/>
                  </a:lnTo>
                  <a:lnTo>
                    <a:pt x="1034859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003137" y="2450668"/>
              <a:ext cx="2070100" cy="1919605"/>
            </a:xfrm>
            <a:custGeom>
              <a:avLst/>
              <a:gdLst/>
              <a:ahLst/>
              <a:cxnLst/>
              <a:rect l="l" t="t" r="r" b="b"/>
              <a:pathLst>
                <a:path w="2070100" h="1919604">
                  <a:moveTo>
                    <a:pt x="2069617" y="959535"/>
                  </a:moveTo>
                  <a:lnTo>
                    <a:pt x="1063942" y="26974"/>
                  </a:lnTo>
                  <a:lnTo>
                    <a:pt x="1034859" y="0"/>
                  </a:lnTo>
                  <a:lnTo>
                    <a:pt x="1027366" y="6756"/>
                  </a:lnTo>
                  <a:lnTo>
                    <a:pt x="0" y="959535"/>
                  </a:lnTo>
                  <a:lnTo>
                    <a:pt x="1034859" y="1918995"/>
                  </a:lnTo>
                  <a:lnTo>
                    <a:pt x="1064044" y="1891931"/>
                  </a:lnTo>
                  <a:lnTo>
                    <a:pt x="2069617" y="9595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520523" y="2949943"/>
              <a:ext cx="1153160" cy="943610"/>
            </a:xfrm>
            <a:custGeom>
              <a:avLst/>
              <a:gdLst/>
              <a:ahLst/>
              <a:cxnLst/>
              <a:rect l="l" t="t" r="r" b="b"/>
              <a:pathLst>
                <a:path w="1153159" h="943610">
                  <a:moveTo>
                    <a:pt x="801611" y="624217"/>
                  </a:moveTo>
                  <a:lnTo>
                    <a:pt x="660958" y="624217"/>
                  </a:lnTo>
                  <a:lnTo>
                    <a:pt x="660958" y="943394"/>
                  </a:lnTo>
                  <a:lnTo>
                    <a:pt x="801611" y="943394"/>
                  </a:lnTo>
                  <a:lnTo>
                    <a:pt x="801611" y="624217"/>
                  </a:lnTo>
                  <a:close/>
                </a:path>
                <a:path w="1153159" h="943610">
                  <a:moveTo>
                    <a:pt x="177990" y="807580"/>
                  </a:moveTo>
                  <a:lnTo>
                    <a:pt x="177990" y="935443"/>
                  </a:lnTo>
                  <a:lnTo>
                    <a:pt x="195420" y="937886"/>
                  </a:lnTo>
                  <a:lnTo>
                    <a:pt x="212958" y="939706"/>
                  </a:lnTo>
                  <a:lnTo>
                    <a:pt x="230713" y="940842"/>
                  </a:lnTo>
                  <a:lnTo>
                    <a:pt x="248793" y="941235"/>
                  </a:lnTo>
                  <a:lnTo>
                    <a:pt x="299132" y="938499"/>
                  </a:lnTo>
                  <a:lnTo>
                    <a:pt x="347710" y="930374"/>
                  </a:lnTo>
                  <a:lnTo>
                    <a:pt x="394177" y="917186"/>
                  </a:lnTo>
                  <a:lnTo>
                    <a:pt x="438184" y="899259"/>
                  </a:lnTo>
                  <a:lnTo>
                    <a:pt x="479382" y="876917"/>
                  </a:lnTo>
                  <a:lnTo>
                    <a:pt x="517423" y="850487"/>
                  </a:lnTo>
                  <a:lnTo>
                    <a:pt x="551957" y="820292"/>
                  </a:lnTo>
                  <a:lnTo>
                    <a:pt x="556451" y="815365"/>
                  </a:lnTo>
                  <a:lnTo>
                    <a:pt x="248793" y="815365"/>
                  </a:lnTo>
                  <a:lnTo>
                    <a:pt x="230607" y="814941"/>
                  </a:lnTo>
                  <a:lnTo>
                    <a:pt x="212677" y="813587"/>
                  </a:lnTo>
                  <a:lnTo>
                    <a:pt x="195104" y="811175"/>
                  </a:lnTo>
                  <a:lnTo>
                    <a:pt x="177990" y="807580"/>
                  </a:lnTo>
                  <a:close/>
                </a:path>
                <a:path w="1153159" h="943610">
                  <a:moveTo>
                    <a:pt x="1151432" y="588937"/>
                  </a:moveTo>
                  <a:lnTo>
                    <a:pt x="529894" y="588937"/>
                  </a:lnTo>
                  <a:lnTo>
                    <a:pt x="527281" y="603848"/>
                  </a:lnTo>
                  <a:lnTo>
                    <a:pt x="523657" y="618550"/>
                  </a:lnTo>
                  <a:lnTo>
                    <a:pt x="519145" y="632971"/>
                  </a:lnTo>
                  <a:lnTo>
                    <a:pt x="513867" y="647039"/>
                  </a:lnTo>
                  <a:lnTo>
                    <a:pt x="513206" y="647039"/>
                  </a:lnTo>
                  <a:lnTo>
                    <a:pt x="492084" y="687522"/>
                  </a:lnTo>
                  <a:lnTo>
                    <a:pt x="464034" y="723686"/>
                  </a:lnTo>
                  <a:lnTo>
                    <a:pt x="429884" y="754835"/>
                  </a:lnTo>
                  <a:lnTo>
                    <a:pt x="390459" y="780273"/>
                  </a:lnTo>
                  <a:lnTo>
                    <a:pt x="346585" y="799305"/>
                  </a:lnTo>
                  <a:lnTo>
                    <a:pt x="299088" y="811234"/>
                  </a:lnTo>
                  <a:lnTo>
                    <a:pt x="248793" y="815365"/>
                  </a:lnTo>
                  <a:lnTo>
                    <a:pt x="556451" y="815365"/>
                  </a:lnTo>
                  <a:lnTo>
                    <a:pt x="582637" y="786657"/>
                  </a:lnTo>
                  <a:lnTo>
                    <a:pt x="609113" y="749907"/>
                  </a:lnTo>
                  <a:lnTo>
                    <a:pt x="631035" y="710367"/>
                  </a:lnTo>
                  <a:lnTo>
                    <a:pt x="648057" y="668363"/>
                  </a:lnTo>
                  <a:lnTo>
                    <a:pt x="659828" y="624217"/>
                  </a:lnTo>
                  <a:lnTo>
                    <a:pt x="1145933" y="624217"/>
                  </a:lnTo>
                  <a:lnTo>
                    <a:pt x="1147626" y="615574"/>
                  </a:lnTo>
                  <a:lnTo>
                    <a:pt x="1149211" y="606839"/>
                  </a:lnTo>
                  <a:lnTo>
                    <a:pt x="1150532" y="597973"/>
                  </a:lnTo>
                  <a:lnTo>
                    <a:pt x="1151432" y="588937"/>
                  </a:lnTo>
                  <a:close/>
                </a:path>
                <a:path w="1153159" h="943610">
                  <a:moveTo>
                    <a:pt x="492175" y="588937"/>
                  </a:moveTo>
                  <a:lnTo>
                    <a:pt x="4178" y="588937"/>
                  </a:lnTo>
                  <a:lnTo>
                    <a:pt x="5016" y="595210"/>
                  </a:lnTo>
                  <a:lnTo>
                    <a:pt x="8254" y="607695"/>
                  </a:lnTo>
                  <a:lnTo>
                    <a:pt x="7391" y="607695"/>
                  </a:lnTo>
                  <a:lnTo>
                    <a:pt x="22963" y="648485"/>
                  </a:lnTo>
                  <a:lnTo>
                    <a:pt x="46309" y="685363"/>
                  </a:lnTo>
                  <a:lnTo>
                    <a:pt x="76502" y="717468"/>
                  </a:lnTo>
                  <a:lnTo>
                    <a:pt x="112614" y="743937"/>
                  </a:lnTo>
                  <a:lnTo>
                    <a:pt x="153716" y="763910"/>
                  </a:lnTo>
                  <a:lnTo>
                    <a:pt x="198880" y="776526"/>
                  </a:lnTo>
                  <a:lnTo>
                    <a:pt x="247180" y="780923"/>
                  </a:lnTo>
                  <a:lnTo>
                    <a:pt x="300225" y="775599"/>
                  </a:lnTo>
                  <a:lnTo>
                    <a:pt x="349364" y="760406"/>
                  </a:lnTo>
                  <a:lnTo>
                    <a:pt x="380609" y="743432"/>
                  </a:lnTo>
                  <a:lnTo>
                    <a:pt x="247180" y="743432"/>
                  </a:lnTo>
                  <a:lnTo>
                    <a:pt x="197585" y="737739"/>
                  </a:lnTo>
                  <a:lnTo>
                    <a:pt x="152281" y="721585"/>
                  </a:lnTo>
                  <a:lnTo>
                    <a:pt x="112753" y="696356"/>
                  </a:lnTo>
                  <a:lnTo>
                    <a:pt x="80488" y="663438"/>
                  </a:lnTo>
                  <a:lnTo>
                    <a:pt x="56972" y="624217"/>
                  </a:lnTo>
                  <a:lnTo>
                    <a:pt x="482777" y="624217"/>
                  </a:lnTo>
                  <a:lnTo>
                    <a:pt x="485587" y="615574"/>
                  </a:lnTo>
                  <a:lnTo>
                    <a:pt x="488053" y="606839"/>
                  </a:lnTo>
                  <a:lnTo>
                    <a:pt x="490230" y="597973"/>
                  </a:lnTo>
                  <a:lnTo>
                    <a:pt x="492175" y="588937"/>
                  </a:lnTo>
                  <a:close/>
                </a:path>
                <a:path w="1153159" h="943610">
                  <a:moveTo>
                    <a:pt x="482028" y="624217"/>
                  </a:moveTo>
                  <a:lnTo>
                    <a:pt x="438530" y="624217"/>
                  </a:lnTo>
                  <a:lnTo>
                    <a:pt x="415020" y="663438"/>
                  </a:lnTo>
                  <a:lnTo>
                    <a:pt x="382738" y="696356"/>
                  </a:lnTo>
                  <a:lnTo>
                    <a:pt x="343077" y="721585"/>
                  </a:lnTo>
                  <a:lnTo>
                    <a:pt x="297427" y="737739"/>
                  </a:lnTo>
                  <a:lnTo>
                    <a:pt x="247180" y="743432"/>
                  </a:lnTo>
                  <a:lnTo>
                    <a:pt x="380609" y="743432"/>
                  </a:lnTo>
                  <a:lnTo>
                    <a:pt x="393355" y="736507"/>
                  </a:lnTo>
                  <a:lnTo>
                    <a:pt x="430957" y="705067"/>
                  </a:lnTo>
                  <a:lnTo>
                    <a:pt x="460929" y="667249"/>
                  </a:lnTo>
                  <a:lnTo>
                    <a:pt x="482028" y="624217"/>
                  </a:lnTo>
                  <a:close/>
                </a:path>
                <a:path w="1153159" h="943610">
                  <a:moveTo>
                    <a:pt x="1035883" y="286092"/>
                  </a:moveTo>
                  <a:lnTo>
                    <a:pt x="801611" y="286092"/>
                  </a:lnTo>
                  <a:lnTo>
                    <a:pt x="820095" y="297123"/>
                  </a:lnTo>
                  <a:lnTo>
                    <a:pt x="838096" y="307330"/>
                  </a:lnTo>
                  <a:lnTo>
                    <a:pt x="855105" y="316475"/>
                  </a:lnTo>
                  <a:lnTo>
                    <a:pt x="870610" y="324319"/>
                  </a:lnTo>
                  <a:lnTo>
                    <a:pt x="914031" y="352097"/>
                  </a:lnTo>
                  <a:lnTo>
                    <a:pt x="952290" y="387264"/>
                  </a:lnTo>
                  <a:lnTo>
                    <a:pt x="983424" y="428522"/>
                  </a:lnTo>
                  <a:lnTo>
                    <a:pt x="1005471" y="474573"/>
                  </a:lnTo>
                  <a:lnTo>
                    <a:pt x="15062" y="474573"/>
                  </a:lnTo>
                  <a:lnTo>
                    <a:pt x="12272" y="483210"/>
                  </a:lnTo>
                  <a:lnTo>
                    <a:pt x="9548" y="491832"/>
                  </a:lnTo>
                  <a:lnTo>
                    <a:pt x="7070" y="500483"/>
                  </a:lnTo>
                  <a:lnTo>
                    <a:pt x="5016" y="509206"/>
                  </a:lnTo>
                  <a:lnTo>
                    <a:pt x="1149908" y="509206"/>
                  </a:lnTo>
                  <a:lnTo>
                    <a:pt x="1143088" y="471017"/>
                  </a:lnTo>
                  <a:lnTo>
                    <a:pt x="1128686" y="425085"/>
                  </a:lnTo>
                  <a:lnTo>
                    <a:pt x="1108400" y="381565"/>
                  </a:lnTo>
                  <a:lnTo>
                    <a:pt x="1082926" y="340912"/>
                  </a:lnTo>
                  <a:lnTo>
                    <a:pt x="1052956" y="303580"/>
                  </a:lnTo>
                  <a:lnTo>
                    <a:pt x="1041946" y="291982"/>
                  </a:lnTo>
                  <a:lnTo>
                    <a:pt x="1035883" y="286092"/>
                  </a:lnTo>
                  <a:close/>
                </a:path>
                <a:path w="1153159" h="943610">
                  <a:moveTo>
                    <a:pt x="315975" y="520"/>
                  </a:moveTo>
                  <a:lnTo>
                    <a:pt x="175806" y="698"/>
                  </a:lnTo>
                  <a:lnTo>
                    <a:pt x="175806" y="58254"/>
                  </a:lnTo>
                  <a:lnTo>
                    <a:pt x="175581" y="79379"/>
                  </a:lnTo>
                  <a:lnTo>
                    <a:pt x="175565" y="95892"/>
                  </a:lnTo>
                  <a:lnTo>
                    <a:pt x="176009" y="107519"/>
                  </a:lnTo>
                  <a:lnTo>
                    <a:pt x="177990" y="122351"/>
                  </a:lnTo>
                  <a:lnTo>
                    <a:pt x="177990" y="124282"/>
                  </a:lnTo>
                  <a:lnTo>
                    <a:pt x="178739" y="124282"/>
                  </a:lnTo>
                  <a:lnTo>
                    <a:pt x="179501" y="130644"/>
                  </a:lnTo>
                  <a:lnTo>
                    <a:pt x="181863" y="138074"/>
                  </a:lnTo>
                  <a:lnTo>
                    <a:pt x="203234" y="183424"/>
                  </a:lnTo>
                  <a:lnTo>
                    <a:pt x="243865" y="232321"/>
                  </a:lnTo>
                  <a:lnTo>
                    <a:pt x="274949" y="257956"/>
                  </a:lnTo>
                  <a:lnTo>
                    <a:pt x="312321" y="282946"/>
                  </a:lnTo>
                  <a:lnTo>
                    <a:pt x="350603" y="305226"/>
                  </a:lnTo>
                  <a:lnTo>
                    <a:pt x="384416" y="322732"/>
                  </a:lnTo>
                  <a:lnTo>
                    <a:pt x="428209" y="350756"/>
                  </a:lnTo>
                  <a:lnTo>
                    <a:pt x="466664" y="386294"/>
                  </a:lnTo>
                  <a:lnTo>
                    <a:pt x="497923" y="428011"/>
                  </a:lnTo>
                  <a:lnTo>
                    <a:pt x="520128" y="474573"/>
                  </a:lnTo>
                  <a:lnTo>
                    <a:pt x="658126" y="474573"/>
                  </a:lnTo>
                  <a:lnTo>
                    <a:pt x="644167" y="427075"/>
                  </a:lnTo>
                  <a:lnTo>
                    <a:pt x="623722" y="382062"/>
                  </a:lnTo>
                  <a:lnTo>
                    <a:pt x="597590" y="340137"/>
                  </a:lnTo>
                  <a:lnTo>
                    <a:pt x="566572" y="301904"/>
                  </a:lnTo>
                  <a:lnTo>
                    <a:pt x="549632" y="284554"/>
                  </a:lnTo>
                  <a:lnTo>
                    <a:pt x="544017" y="278930"/>
                  </a:lnTo>
                  <a:lnTo>
                    <a:pt x="502664" y="245995"/>
                  </a:lnTo>
                  <a:lnTo>
                    <a:pt x="458280" y="217424"/>
                  </a:lnTo>
                  <a:lnTo>
                    <a:pt x="413494" y="190001"/>
                  </a:lnTo>
                  <a:lnTo>
                    <a:pt x="370936" y="160512"/>
                  </a:lnTo>
                  <a:lnTo>
                    <a:pt x="333235" y="125742"/>
                  </a:lnTo>
                  <a:lnTo>
                    <a:pt x="322954" y="106020"/>
                  </a:lnTo>
                  <a:lnTo>
                    <a:pt x="316720" y="79379"/>
                  </a:lnTo>
                  <a:lnTo>
                    <a:pt x="314098" y="51488"/>
                  </a:lnTo>
                  <a:lnTo>
                    <a:pt x="314655" y="28016"/>
                  </a:lnTo>
                  <a:lnTo>
                    <a:pt x="315102" y="21730"/>
                  </a:lnTo>
                  <a:lnTo>
                    <a:pt x="315529" y="14354"/>
                  </a:lnTo>
                  <a:lnTo>
                    <a:pt x="315849" y="6934"/>
                  </a:lnTo>
                  <a:lnTo>
                    <a:pt x="315975" y="520"/>
                  </a:lnTo>
                  <a:close/>
                </a:path>
                <a:path w="1153159" h="943610">
                  <a:moveTo>
                    <a:pt x="801611" y="0"/>
                  </a:moveTo>
                  <a:lnTo>
                    <a:pt x="660958" y="0"/>
                  </a:lnTo>
                  <a:lnTo>
                    <a:pt x="660958" y="474573"/>
                  </a:lnTo>
                  <a:lnTo>
                    <a:pt x="801611" y="474573"/>
                  </a:lnTo>
                  <a:lnTo>
                    <a:pt x="801611" y="286092"/>
                  </a:lnTo>
                  <a:lnTo>
                    <a:pt x="1035883" y="286092"/>
                  </a:lnTo>
                  <a:lnTo>
                    <a:pt x="999170" y="252361"/>
                  </a:lnTo>
                  <a:lnTo>
                    <a:pt x="966711" y="228625"/>
                  </a:lnTo>
                  <a:lnTo>
                    <a:pt x="889133" y="184343"/>
                  </a:lnTo>
                  <a:lnTo>
                    <a:pt x="854350" y="160181"/>
                  </a:lnTo>
                  <a:lnTo>
                    <a:pt x="819518" y="127126"/>
                  </a:lnTo>
                  <a:lnTo>
                    <a:pt x="801611" y="82727"/>
                  </a:lnTo>
                  <a:lnTo>
                    <a:pt x="801611" y="0"/>
                  </a:lnTo>
                  <a:close/>
                </a:path>
                <a:path w="1153159" h="943610">
                  <a:moveTo>
                    <a:pt x="247459" y="322072"/>
                  </a:moveTo>
                  <a:lnTo>
                    <a:pt x="199459" y="326352"/>
                  </a:lnTo>
                  <a:lnTo>
                    <a:pt x="154607" y="338653"/>
                  </a:lnTo>
                  <a:lnTo>
                    <a:pt x="113777" y="358165"/>
                  </a:lnTo>
                  <a:lnTo>
                    <a:pt x="77844" y="384078"/>
                  </a:lnTo>
                  <a:lnTo>
                    <a:pt x="47683" y="415581"/>
                  </a:lnTo>
                  <a:lnTo>
                    <a:pt x="24168" y="451866"/>
                  </a:lnTo>
                  <a:lnTo>
                    <a:pt x="469417" y="451866"/>
                  </a:lnTo>
                  <a:lnTo>
                    <a:pt x="445743" y="415581"/>
                  </a:lnTo>
                  <a:lnTo>
                    <a:pt x="415516" y="384078"/>
                  </a:lnTo>
                  <a:lnTo>
                    <a:pt x="379655" y="358165"/>
                  </a:lnTo>
                  <a:lnTo>
                    <a:pt x="339079" y="338653"/>
                  </a:lnTo>
                  <a:lnTo>
                    <a:pt x="294708" y="326352"/>
                  </a:lnTo>
                  <a:lnTo>
                    <a:pt x="247459" y="322072"/>
                  </a:lnTo>
                  <a:close/>
                </a:path>
                <a:path w="1153159" h="943610">
                  <a:moveTo>
                    <a:pt x="1152080" y="532384"/>
                  </a:moveTo>
                  <a:lnTo>
                    <a:pt x="1054" y="532384"/>
                  </a:lnTo>
                  <a:lnTo>
                    <a:pt x="380" y="538810"/>
                  </a:lnTo>
                  <a:lnTo>
                    <a:pt x="0" y="545084"/>
                  </a:lnTo>
                  <a:lnTo>
                    <a:pt x="0" y="556907"/>
                  </a:lnTo>
                  <a:lnTo>
                    <a:pt x="380" y="562356"/>
                  </a:lnTo>
                  <a:lnTo>
                    <a:pt x="749" y="567182"/>
                  </a:lnTo>
                  <a:lnTo>
                    <a:pt x="1152944" y="567321"/>
                  </a:lnTo>
                  <a:lnTo>
                    <a:pt x="1152944" y="548563"/>
                  </a:lnTo>
                  <a:lnTo>
                    <a:pt x="1152652" y="542277"/>
                  </a:lnTo>
                  <a:lnTo>
                    <a:pt x="1152652" y="535292"/>
                  </a:lnTo>
                  <a:lnTo>
                    <a:pt x="1152080" y="5323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9" name="object 6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523592" y="2779420"/>
            <a:ext cx="1689138" cy="113080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>
            <a:off x="6731843" y="1043038"/>
            <a:ext cx="1771650" cy="77470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b="1" spc="-10" dirty="0">
                <a:solidFill>
                  <a:srgbClr val="00885D"/>
                </a:solidFill>
                <a:latin typeface="Arial"/>
                <a:cs typeface="Arial"/>
              </a:rPr>
              <a:t>ПРОИЗВОДСТВЕННЫЕ ПЛОЩАДИ:</a:t>
            </a:r>
            <a:endParaRPr sz="1200">
              <a:latin typeface="Arial"/>
              <a:cs typeface="Arial"/>
            </a:endParaRPr>
          </a:p>
          <a:p>
            <a:pPr marL="583565" marR="214629" indent="-297180">
              <a:lnSpc>
                <a:spcPts val="1340"/>
              </a:lnSpc>
              <a:spcBef>
                <a:spcPts val="440"/>
              </a:spcBef>
            </a:pP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составляют</a:t>
            </a:r>
            <a:r>
              <a:rPr sz="1200" spc="-40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Microsoft Sans Serif"/>
                <a:cs typeface="Microsoft Sans Serif"/>
              </a:rPr>
              <a:t>почти </a:t>
            </a: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10000 </a:t>
            </a:r>
            <a:r>
              <a:rPr sz="1200" spc="-20" dirty="0">
                <a:solidFill>
                  <a:srgbClr val="151616"/>
                </a:solidFill>
                <a:latin typeface="Microsoft Sans Serif"/>
                <a:cs typeface="Microsoft Sans Serif"/>
              </a:rPr>
              <a:t>кв.м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25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7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190535" y="3623208"/>
            <a:ext cx="4286885" cy="243205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13055">
              <a:lnSpc>
                <a:spcPct val="100000"/>
              </a:lnSpc>
              <a:spcBef>
                <a:spcPts val="865"/>
              </a:spcBef>
            </a:pPr>
            <a:r>
              <a:rPr sz="1200" b="1" spc="-10" dirty="0">
                <a:solidFill>
                  <a:srgbClr val="00885D"/>
                </a:solidFill>
                <a:latin typeface="Arial"/>
                <a:cs typeface="Arial"/>
              </a:rPr>
              <a:t>КОНСТРУКТОРСКОЕ</a:t>
            </a:r>
            <a:r>
              <a:rPr sz="1200" b="1" spc="-55" dirty="0">
                <a:solidFill>
                  <a:srgbClr val="00885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885D"/>
                </a:solidFill>
                <a:latin typeface="Arial"/>
                <a:cs typeface="Arial"/>
              </a:rPr>
              <a:t>БЮРО:</a:t>
            </a:r>
            <a:endParaRPr sz="1200">
              <a:latin typeface="Arial"/>
              <a:cs typeface="Arial"/>
            </a:endParaRPr>
          </a:p>
          <a:p>
            <a:pPr marL="393700">
              <a:lnSpc>
                <a:spcPts val="1390"/>
              </a:lnSpc>
              <a:spcBef>
                <a:spcPts val="765"/>
              </a:spcBef>
            </a:pPr>
            <a:r>
              <a:rPr sz="1200" spc="-10" dirty="0">
                <a:solidFill>
                  <a:srgbClr val="151616"/>
                </a:solidFill>
                <a:latin typeface="Microsoft Sans Serif"/>
                <a:cs typeface="Microsoft Sans Serif"/>
              </a:rPr>
              <a:t>осуществляет</a:t>
            </a:r>
            <a:r>
              <a:rPr sz="1200" spc="2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Microsoft Sans Serif"/>
                <a:cs typeface="Microsoft Sans Serif"/>
              </a:rPr>
              <a:t>разработку</a:t>
            </a:r>
            <a:endParaRPr sz="1200">
              <a:latin typeface="Microsoft Sans Serif"/>
              <a:cs typeface="Microsoft Sans Serif"/>
            </a:endParaRPr>
          </a:p>
          <a:p>
            <a:pPr marL="393700" marR="1628775" indent="-381635">
              <a:lnSpc>
                <a:spcPts val="1340"/>
              </a:lnSpc>
              <a:spcBef>
                <a:spcPts val="75"/>
              </a:spcBef>
            </a:pP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и </a:t>
            </a:r>
            <a:r>
              <a:rPr sz="1200" spc="-10" dirty="0">
                <a:solidFill>
                  <a:srgbClr val="151616"/>
                </a:solidFill>
                <a:latin typeface="Microsoft Sans Serif"/>
                <a:cs typeface="Microsoft Sans Serif"/>
              </a:rPr>
              <a:t>проектирование</a:t>
            </a:r>
            <a:r>
              <a:rPr sz="1200" spc="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опытных</a:t>
            </a:r>
            <a:r>
              <a:rPr sz="1200" spc="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Microsoft Sans Serif"/>
                <a:cs typeface="Microsoft Sans Serif"/>
              </a:rPr>
              <a:t>образцов продукции</a:t>
            </a:r>
            <a:r>
              <a:rPr sz="1200" spc="-3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и</a:t>
            </a:r>
            <a:r>
              <a:rPr sz="1200" spc="-30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Microsoft Sans Serif"/>
                <a:cs typeface="Microsoft Sans Serif"/>
              </a:rPr>
              <a:t>подготовку</a:t>
            </a:r>
            <a:endParaRPr sz="1200">
              <a:latin typeface="Microsoft Sans Serif"/>
              <a:cs typeface="Microsoft Sans Serif"/>
            </a:endParaRPr>
          </a:p>
          <a:p>
            <a:pPr marL="563245">
              <a:lnSpc>
                <a:spcPts val="1315"/>
              </a:lnSpc>
            </a:pP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к</a:t>
            </a:r>
            <a:r>
              <a:rPr sz="1200" spc="-5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серийному</a:t>
            </a:r>
            <a:r>
              <a:rPr sz="1200" spc="-5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Microsoft Sans Serif"/>
                <a:cs typeface="Microsoft Sans Serif"/>
              </a:rPr>
              <a:t>выпуску</a:t>
            </a: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765"/>
              </a:spcBef>
            </a:pPr>
            <a:endParaRPr sz="1200">
              <a:latin typeface="Microsoft Sans Serif"/>
              <a:cs typeface="Microsoft Sans Serif"/>
            </a:endParaRPr>
          </a:p>
          <a:p>
            <a:pPr marL="2149475" marR="5080" indent="249554">
              <a:lnSpc>
                <a:spcPts val="1340"/>
              </a:lnSpc>
            </a:pPr>
            <a:r>
              <a:rPr sz="1200" b="1" spc="-10" dirty="0">
                <a:solidFill>
                  <a:srgbClr val="00885D"/>
                </a:solidFill>
                <a:latin typeface="Arial"/>
                <a:cs typeface="Arial"/>
              </a:rPr>
              <a:t>СИСТЕМА </a:t>
            </a:r>
            <a:r>
              <a:rPr sz="1200" b="1" dirty="0">
                <a:solidFill>
                  <a:srgbClr val="00885D"/>
                </a:solidFill>
                <a:latin typeface="Arial"/>
                <a:cs typeface="Arial"/>
              </a:rPr>
              <a:t>МЕНЕДЖМЕНТА</a:t>
            </a:r>
            <a:r>
              <a:rPr sz="1200" b="1" spc="-80" dirty="0">
                <a:solidFill>
                  <a:srgbClr val="00885D"/>
                </a:solidFill>
                <a:latin typeface="Arial"/>
                <a:cs typeface="Arial"/>
              </a:rPr>
              <a:t> </a:t>
            </a:r>
            <a:r>
              <a:rPr sz="1200" b="1" spc="-30" dirty="0">
                <a:solidFill>
                  <a:srgbClr val="00885D"/>
                </a:solidFill>
                <a:latin typeface="Arial"/>
                <a:cs typeface="Arial"/>
              </a:rPr>
              <a:t>КАЧЕСТВА:</a:t>
            </a:r>
            <a:endParaRPr sz="1200">
              <a:latin typeface="Arial"/>
              <a:cs typeface="Arial"/>
            </a:endParaRPr>
          </a:p>
          <a:p>
            <a:pPr marL="2259965" marR="183515" indent="-127635">
              <a:lnSpc>
                <a:spcPts val="1340"/>
              </a:lnSpc>
              <a:spcBef>
                <a:spcPts val="360"/>
              </a:spcBef>
            </a:pPr>
            <a:r>
              <a:rPr sz="1200" spc="-20" dirty="0">
                <a:solidFill>
                  <a:srgbClr val="151616"/>
                </a:solidFill>
                <a:latin typeface="Microsoft Sans Serif"/>
                <a:cs typeface="Microsoft Sans Serif"/>
              </a:rPr>
              <a:t>соответствует</a:t>
            </a:r>
            <a:r>
              <a:rPr sz="1200" spc="50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Microsoft Sans Serif"/>
                <a:cs typeface="Microsoft Sans Serif"/>
              </a:rPr>
              <a:t>требованиям </a:t>
            </a:r>
            <a:r>
              <a:rPr sz="1200" spc="-20" dirty="0">
                <a:solidFill>
                  <a:srgbClr val="151616"/>
                </a:solidFill>
                <a:latin typeface="Microsoft Sans Serif"/>
                <a:cs typeface="Microsoft Sans Serif"/>
              </a:rPr>
              <a:t>ГОСТ</a:t>
            </a:r>
            <a:r>
              <a:rPr sz="1200" spc="-2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Р</a:t>
            </a:r>
            <a:r>
              <a:rPr sz="1200" spc="-2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ИСО</a:t>
            </a:r>
            <a:r>
              <a:rPr sz="1200" spc="-2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9001-</a:t>
            </a:r>
            <a:r>
              <a:rPr sz="1200" spc="-20" dirty="0">
                <a:solidFill>
                  <a:srgbClr val="151616"/>
                </a:solidFill>
                <a:latin typeface="Microsoft Sans Serif"/>
                <a:cs typeface="Microsoft Sans Serif"/>
              </a:rPr>
              <a:t>2015</a:t>
            </a:r>
            <a:endParaRPr sz="1200">
              <a:latin typeface="Microsoft Sans Serif"/>
              <a:cs typeface="Microsoft Sans Serif"/>
            </a:endParaRPr>
          </a:p>
          <a:p>
            <a:pPr marL="2429510">
              <a:lnSpc>
                <a:spcPts val="1315"/>
              </a:lnSpc>
            </a:pP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(ISO</a:t>
            </a:r>
            <a:r>
              <a:rPr sz="1200" spc="-1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Microsoft Sans Serif"/>
                <a:cs typeface="Microsoft Sans Serif"/>
              </a:rPr>
              <a:t>9001:2015)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644942" y="2128888"/>
            <a:ext cx="2370455" cy="6280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69215" marR="99695">
              <a:lnSpc>
                <a:spcPts val="1340"/>
              </a:lnSpc>
              <a:spcBef>
                <a:spcPts val="225"/>
              </a:spcBef>
            </a:pPr>
            <a:r>
              <a:rPr sz="1200" b="1" spc="-10" dirty="0">
                <a:solidFill>
                  <a:srgbClr val="00885D"/>
                </a:solidFill>
                <a:latin typeface="Arial"/>
                <a:cs typeface="Arial"/>
              </a:rPr>
              <a:t>НОМЕНКЛАТУРА </a:t>
            </a:r>
            <a:r>
              <a:rPr sz="1200" b="1" dirty="0">
                <a:solidFill>
                  <a:srgbClr val="00885D"/>
                </a:solidFill>
                <a:latin typeface="Arial"/>
                <a:cs typeface="Arial"/>
              </a:rPr>
              <a:t>ПРОИЗВОДИМЫХ</a:t>
            </a:r>
            <a:r>
              <a:rPr sz="1200" b="1" spc="-85" dirty="0">
                <a:solidFill>
                  <a:srgbClr val="00885D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0885D"/>
                </a:solidFill>
                <a:latin typeface="Arial"/>
                <a:cs typeface="Arial"/>
              </a:rPr>
              <a:t>ТОВАРОВ: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более</a:t>
            </a:r>
            <a:r>
              <a:rPr sz="1200" spc="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3000</a:t>
            </a:r>
            <a:r>
              <a:rPr sz="1200" spc="5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151616"/>
                </a:solidFill>
                <a:latin typeface="Microsoft Sans Serif"/>
                <a:cs typeface="Microsoft Sans Serif"/>
              </a:rPr>
              <a:t>видов</a:t>
            </a:r>
            <a:r>
              <a:rPr sz="1200" spc="10" dirty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Microsoft Sans Serif"/>
                <a:cs typeface="Microsoft Sans Serif"/>
              </a:rPr>
              <a:t>наименований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023"/>
            <a:ext cx="12960350" cy="7560309"/>
            <a:chOff x="0" y="0"/>
            <a:chExt cx="1296035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959968" cy="75491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5450" y="945286"/>
              <a:ext cx="8862225" cy="45356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647773" y="3018726"/>
              <a:ext cx="3665854" cy="2229485"/>
            </a:xfrm>
            <a:custGeom>
              <a:avLst/>
              <a:gdLst/>
              <a:ahLst/>
              <a:cxnLst/>
              <a:rect l="l" t="t" r="r" b="b"/>
              <a:pathLst>
                <a:path w="3665854" h="2229485">
                  <a:moveTo>
                    <a:pt x="1313014" y="459130"/>
                  </a:moveTo>
                  <a:lnTo>
                    <a:pt x="1309281" y="451586"/>
                  </a:lnTo>
                  <a:lnTo>
                    <a:pt x="1301470" y="436702"/>
                  </a:lnTo>
                  <a:lnTo>
                    <a:pt x="1283970" y="420141"/>
                  </a:lnTo>
                  <a:lnTo>
                    <a:pt x="1223137" y="404837"/>
                  </a:lnTo>
                  <a:lnTo>
                    <a:pt x="1171397" y="388543"/>
                  </a:lnTo>
                  <a:lnTo>
                    <a:pt x="1117600" y="367931"/>
                  </a:lnTo>
                  <a:lnTo>
                    <a:pt x="1088224" y="344030"/>
                  </a:lnTo>
                  <a:lnTo>
                    <a:pt x="1089698" y="329933"/>
                  </a:lnTo>
                  <a:lnTo>
                    <a:pt x="1088834" y="322287"/>
                  </a:lnTo>
                  <a:lnTo>
                    <a:pt x="1087589" y="314680"/>
                  </a:lnTo>
                  <a:lnTo>
                    <a:pt x="1086866" y="307035"/>
                  </a:lnTo>
                  <a:lnTo>
                    <a:pt x="1071613" y="276771"/>
                  </a:lnTo>
                  <a:lnTo>
                    <a:pt x="1041311" y="267385"/>
                  </a:lnTo>
                  <a:lnTo>
                    <a:pt x="960183" y="275158"/>
                  </a:lnTo>
                  <a:lnTo>
                    <a:pt x="895654" y="280289"/>
                  </a:lnTo>
                  <a:lnTo>
                    <a:pt x="840867" y="270497"/>
                  </a:lnTo>
                  <a:lnTo>
                    <a:pt x="763092" y="246100"/>
                  </a:lnTo>
                  <a:lnTo>
                    <a:pt x="726859" y="238340"/>
                  </a:lnTo>
                  <a:lnTo>
                    <a:pt x="673519" y="228765"/>
                  </a:lnTo>
                  <a:lnTo>
                    <a:pt x="576237" y="226352"/>
                  </a:lnTo>
                  <a:lnTo>
                    <a:pt x="530034" y="229311"/>
                  </a:lnTo>
                  <a:lnTo>
                    <a:pt x="467893" y="230390"/>
                  </a:lnTo>
                  <a:lnTo>
                    <a:pt x="415417" y="234442"/>
                  </a:lnTo>
                  <a:lnTo>
                    <a:pt x="321894" y="232117"/>
                  </a:lnTo>
                  <a:lnTo>
                    <a:pt x="265303" y="241300"/>
                  </a:lnTo>
                  <a:lnTo>
                    <a:pt x="244830" y="279222"/>
                  </a:lnTo>
                  <a:lnTo>
                    <a:pt x="222250" y="313055"/>
                  </a:lnTo>
                  <a:lnTo>
                    <a:pt x="194500" y="334746"/>
                  </a:lnTo>
                  <a:lnTo>
                    <a:pt x="114528" y="321475"/>
                  </a:lnTo>
                  <a:lnTo>
                    <a:pt x="59588" y="313042"/>
                  </a:lnTo>
                  <a:lnTo>
                    <a:pt x="22072" y="327583"/>
                  </a:lnTo>
                  <a:lnTo>
                    <a:pt x="0" y="343890"/>
                  </a:lnTo>
                  <a:lnTo>
                    <a:pt x="1905" y="364769"/>
                  </a:lnTo>
                  <a:lnTo>
                    <a:pt x="1765" y="370459"/>
                  </a:lnTo>
                  <a:lnTo>
                    <a:pt x="2044" y="376161"/>
                  </a:lnTo>
                  <a:lnTo>
                    <a:pt x="1892" y="381838"/>
                  </a:lnTo>
                  <a:lnTo>
                    <a:pt x="30975" y="398716"/>
                  </a:lnTo>
                  <a:lnTo>
                    <a:pt x="84175" y="403529"/>
                  </a:lnTo>
                  <a:lnTo>
                    <a:pt x="233692" y="389509"/>
                  </a:lnTo>
                  <a:lnTo>
                    <a:pt x="306743" y="400469"/>
                  </a:lnTo>
                  <a:lnTo>
                    <a:pt x="359029" y="414642"/>
                  </a:lnTo>
                  <a:lnTo>
                    <a:pt x="412013" y="446709"/>
                  </a:lnTo>
                  <a:lnTo>
                    <a:pt x="427228" y="480136"/>
                  </a:lnTo>
                  <a:lnTo>
                    <a:pt x="400621" y="523963"/>
                  </a:lnTo>
                  <a:lnTo>
                    <a:pt x="450088" y="530453"/>
                  </a:lnTo>
                  <a:lnTo>
                    <a:pt x="498005" y="532879"/>
                  </a:lnTo>
                  <a:lnTo>
                    <a:pt x="549846" y="525754"/>
                  </a:lnTo>
                  <a:lnTo>
                    <a:pt x="603935" y="522833"/>
                  </a:lnTo>
                  <a:lnTo>
                    <a:pt x="652449" y="507123"/>
                  </a:lnTo>
                  <a:lnTo>
                    <a:pt x="762368" y="482854"/>
                  </a:lnTo>
                  <a:lnTo>
                    <a:pt x="823925" y="474332"/>
                  </a:lnTo>
                  <a:lnTo>
                    <a:pt x="860132" y="446316"/>
                  </a:lnTo>
                  <a:lnTo>
                    <a:pt x="889939" y="405104"/>
                  </a:lnTo>
                  <a:lnTo>
                    <a:pt x="935380" y="412534"/>
                  </a:lnTo>
                  <a:lnTo>
                    <a:pt x="983449" y="424319"/>
                  </a:lnTo>
                  <a:lnTo>
                    <a:pt x="1025842" y="441655"/>
                  </a:lnTo>
                  <a:lnTo>
                    <a:pt x="1079042" y="462483"/>
                  </a:lnTo>
                  <a:lnTo>
                    <a:pt x="1119886" y="475640"/>
                  </a:lnTo>
                  <a:lnTo>
                    <a:pt x="1179830" y="491210"/>
                  </a:lnTo>
                  <a:lnTo>
                    <a:pt x="1233462" y="493623"/>
                  </a:lnTo>
                  <a:lnTo>
                    <a:pt x="1295920" y="494944"/>
                  </a:lnTo>
                  <a:lnTo>
                    <a:pt x="1299718" y="491045"/>
                  </a:lnTo>
                  <a:lnTo>
                    <a:pt x="1304010" y="487476"/>
                  </a:lnTo>
                  <a:lnTo>
                    <a:pt x="1307998" y="483717"/>
                  </a:lnTo>
                  <a:lnTo>
                    <a:pt x="1309535" y="475488"/>
                  </a:lnTo>
                  <a:lnTo>
                    <a:pt x="1313014" y="459130"/>
                  </a:lnTo>
                  <a:close/>
                </a:path>
                <a:path w="3665854" h="2229485">
                  <a:moveTo>
                    <a:pt x="1832127" y="6540"/>
                  </a:moveTo>
                  <a:lnTo>
                    <a:pt x="1827682" y="7251"/>
                  </a:lnTo>
                  <a:lnTo>
                    <a:pt x="1795145" y="17322"/>
                  </a:lnTo>
                  <a:lnTo>
                    <a:pt x="1744916" y="30276"/>
                  </a:lnTo>
                  <a:lnTo>
                    <a:pt x="1689011" y="48818"/>
                  </a:lnTo>
                  <a:lnTo>
                    <a:pt x="1622196" y="64249"/>
                  </a:lnTo>
                  <a:lnTo>
                    <a:pt x="1573237" y="76809"/>
                  </a:lnTo>
                  <a:lnTo>
                    <a:pt x="1541614" y="86677"/>
                  </a:lnTo>
                  <a:lnTo>
                    <a:pt x="1542313" y="88150"/>
                  </a:lnTo>
                  <a:lnTo>
                    <a:pt x="1543265" y="89573"/>
                  </a:lnTo>
                  <a:lnTo>
                    <a:pt x="1543989" y="91059"/>
                  </a:lnTo>
                  <a:lnTo>
                    <a:pt x="1536331" y="98158"/>
                  </a:lnTo>
                  <a:lnTo>
                    <a:pt x="1513624" y="119621"/>
                  </a:lnTo>
                  <a:lnTo>
                    <a:pt x="1483156" y="148183"/>
                  </a:lnTo>
                  <a:lnTo>
                    <a:pt x="1450149" y="172288"/>
                  </a:lnTo>
                  <a:lnTo>
                    <a:pt x="1443507" y="176847"/>
                  </a:lnTo>
                  <a:lnTo>
                    <a:pt x="1423758" y="190614"/>
                  </a:lnTo>
                  <a:lnTo>
                    <a:pt x="1217434" y="222084"/>
                  </a:lnTo>
                  <a:lnTo>
                    <a:pt x="1183030" y="244792"/>
                  </a:lnTo>
                  <a:lnTo>
                    <a:pt x="1165326" y="262775"/>
                  </a:lnTo>
                  <a:lnTo>
                    <a:pt x="1162088" y="267919"/>
                  </a:lnTo>
                  <a:lnTo>
                    <a:pt x="1167853" y="273177"/>
                  </a:lnTo>
                  <a:lnTo>
                    <a:pt x="1173327" y="278650"/>
                  </a:lnTo>
                  <a:lnTo>
                    <a:pt x="1179004" y="283997"/>
                  </a:lnTo>
                  <a:lnTo>
                    <a:pt x="1310005" y="264541"/>
                  </a:lnTo>
                  <a:lnTo>
                    <a:pt x="1380147" y="244716"/>
                  </a:lnTo>
                  <a:lnTo>
                    <a:pt x="1442529" y="225894"/>
                  </a:lnTo>
                  <a:lnTo>
                    <a:pt x="1542211" y="172554"/>
                  </a:lnTo>
                  <a:lnTo>
                    <a:pt x="1581442" y="142621"/>
                  </a:lnTo>
                  <a:lnTo>
                    <a:pt x="1631937" y="115468"/>
                  </a:lnTo>
                  <a:lnTo>
                    <a:pt x="1627416" y="112941"/>
                  </a:lnTo>
                  <a:lnTo>
                    <a:pt x="1622882" y="110464"/>
                  </a:lnTo>
                  <a:lnTo>
                    <a:pt x="1618310" y="108013"/>
                  </a:lnTo>
                  <a:lnTo>
                    <a:pt x="1626044" y="105143"/>
                  </a:lnTo>
                  <a:lnTo>
                    <a:pt x="1641640" y="99593"/>
                  </a:lnTo>
                  <a:lnTo>
                    <a:pt x="1677720" y="79578"/>
                  </a:lnTo>
                  <a:lnTo>
                    <a:pt x="1731060" y="56642"/>
                  </a:lnTo>
                  <a:lnTo>
                    <a:pt x="1821446" y="13093"/>
                  </a:lnTo>
                  <a:lnTo>
                    <a:pt x="1828507" y="8686"/>
                  </a:lnTo>
                  <a:lnTo>
                    <a:pt x="1832127" y="6540"/>
                  </a:lnTo>
                  <a:close/>
                </a:path>
                <a:path w="3665854" h="2229485">
                  <a:moveTo>
                    <a:pt x="1845322" y="4406"/>
                  </a:moveTo>
                  <a:lnTo>
                    <a:pt x="1844598" y="2908"/>
                  </a:lnTo>
                  <a:lnTo>
                    <a:pt x="1843697" y="1460"/>
                  </a:lnTo>
                  <a:lnTo>
                    <a:pt x="1842820" y="0"/>
                  </a:lnTo>
                  <a:lnTo>
                    <a:pt x="1835721" y="4406"/>
                  </a:lnTo>
                  <a:lnTo>
                    <a:pt x="1832127" y="6540"/>
                  </a:lnTo>
                  <a:lnTo>
                    <a:pt x="1845322" y="4406"/>
                  </a:lnTo>
                  <a:close/>
                </a:path>
                <a:path w="3665854" h="2229485">
                  <a:moveTo>
                    <a:pt x="3504514" y="1638668"/>
                  </a:moveTo>
                  <a:lnTo>
                    <a:pt x="3469462" y="1636991"/>
                  </a:lnTo>
                  <a:lnTo>
                    <a:pt x="3471824" y="1640827"/>
                  </a:lnTo>
                  <a:lnTo>
                    <a:pt x="3475304" y="1646631"/>
                  </a:lnTo>
                  <a:lnTo>
                    <a:pt x="3477768" y="1650479"/>
                  </a:lnTo>
                  <a:lnTo>
                    <a:pt x="3480092" y="1654352"/>
                  </a:lnTo>
                  <a:lnTo>
                    <a:pt x="3504514" y="1638668"/>
                  </a:lnTo>
                  <a:close/>
                </a:path>
                <a:path w="3665854" h="2229485">
                  <a:moveTo>
                    <a:pt x="3614699" y="1643926"/>
                  </a:moveTo>
                  <a:lnTo>
                    <a:pt x="3610648" y="1639735"/>
                  </a:lnTo>
                  <a:lnTo>
                    <a:pt x="3585553" y="1613928"/>
                  </a:lnTo>
                  <a:lnTo>
                    <a:pt x="3539452" y="1616036"/>
                  </a:lnTo>
                  <a:lnTo>
                    <a:pt x="3504514" y="1638668"/>
                  </a:lnTo>
                  <a:lnTo>
                    <a:pt x="3614699" y="1643926"/>
                  </a:lnTo>
                  <a:close/>
                </a:path>
                <a:path w="3665854" h="2229485">
                  <a:moveTo>
                    <a:pt x="3632390" y="1689633"/>
                  </a:moveTo>
                  <a:lnTo>
                    <a:pt x="3629075" y="1679308"/>
                  </a:lnTo>
                  <a:lnTo>
                    <a:pt x="3621798" y="1657083"/>
                  </a:lnTo>
                  <a:lnTo>
                    <a:pt x="3619004" y="1648371"/>
                  </a:lnTo>
                  <a:lnTo>
                    <a:pt x="3616756" y="1646059"/>
                  </a:lnTo>
                  <a:lnTo>
                    <a:pt x="3545598" y="1645615"/>
                  </a:lnTo>
                  <a:lnTo>
                    <a:pt x="3475431" y="1666341"/>
                  </a:lnTo>
                  <a:lnTo>
                    <a:pt x="3409708" y="1692795"/>
                  </a:lnTo>
                  <a:lnTo>
                    <a:pt x="3358883" y="1724367"/>
                  </a:lnTo>
                  <a:lnTo>
                    <a:pt x="3355784" y="1714144"/>
                  </a:lnTo>
                  <a:lnTo>
                    <a:pt x="3352584" y="1703946"/>
                  </a:lnTo>
                  <a:lnTo>
                    <a:pt x="3346069" y="1683550"/>
                  </a:lnTo>
                  <a:lnTo>
                    <a:pt x="3346551" y="1674736"/>
                  </a:lnTo>
                  <a:lnTo>
                    <a:pt x="3347986" y="1650479"/>
                  </a:lnTo>
                  <a:lnTo>
                    <a:pt x="3347859" y="1640827"/>
                  </a:lnTo>
                  <a:lnTo>
                    <a:pt x="3347758" y="1637969"/>
                  </a:lnTo>
                  <a:lnTo>
                    <a:pt x="3346716" y="1618653"/>
                  </a:lnTo>
                  <a:lnTo>
                    <a:pt x="3346310" y="1607159"/>
                  </a:lnTo>
                  <a:lnTo>
                    <a:pt x="3343872" y="1598498"/>
                  </a:lnTo>
                  <a:lnTo>
                    <a:pt x="3341395" y="1589849"/>
                  </a:lnTo>
                  <a:lnTo>
                    <a:pt x="3339020" y="1581188"/>
                  </a:lnTo>
                  <a:lnTo>
                    <a:pt x="3336912" y="1572501"/>
                  </a:lnTo>
                  <a:lnTo>
                    <a:pt x="3328098" y="1562684"/>
                  </a:lnTo>
                  <a:lnTo>
                    <a:pt x="3310598" y="1543011"/>
                  </a:lnTo>
                  <a:lnTo>
                    <a:pt x="3301695" y="1533296"/>
                  </a:lnTo>
                  <a:lnTo>
                    <a:pt x="3280460" y="1512582"/>
                  </a:lnTo>
                  <a:lnTo>
                    <a:pt x="3273348" y="1505712"/>
                  </a:lnTo>
                  <a:lnTo>
                    <a:pt x="3233216" y="1481848"/>
                  </a:lnTo>
                  <a:lnTo>
                    <a:pt x="3219945" y="1473847"/>
                  </a:lnTo>
                  <a:lnTo>
                    <a:pt x="3140405" y="1455242"/>
                  </a:lnTo>
                  <a:lnTo>
                    <a:pt x="3132074" y="1460106"/>
                  </a:lnTo>
                  <a:lnTo>
                    <a:pt x="3106877" y="1474393"/>
                  </a:lnTo>
                  <a:lnTo>
                    <a:pt x="3103003" y="1481861"/>
                  </a:lnTo>
                  <a:lnTo>
                    <a:pt x="3098952" y="1489240"/>
                  </a:lnTo>
                  <a:lnTo>
                    <a:pt x="3094799" y="1496593"/>
                  </a:lnTo>
                  <a:lnTo>
                    <a:pt x="3090684" y="1503959"/>
                  </a:lnTo>
                  <a:lnTo>
                    <a:pt x="3127972" y="1548041"/>
                  </a:lnTo>
                  <a:lnTo>
                    <a:pt x="3154642" y="1592999"/>
                  </a:lnTo>
                  <a:lnTo>
                    <a:pt x="3156775" y="1601571"/>
                  </a:lnTo>
                  <a:lnTo>
                    <a:pt x="3159036" y="1610118"/>
                  </a:lnTo>
                  <a:lnTo>
                    <a:pt x="3161373" y="1618653"/>
                  </a:lnTo>
                  <a:lnTo>
                    <a:pt x="3163684" y="1627200"/>
                  </a:lnTo>
                  <a:lnTo>
                    <a:pt x="3166795" y="1637271"/>
                  </a:lnTo>
                  <a:lnTo>
                    <a:pt x="3170351" y="1648371"/>
                  </a:lnTo>
                  <a:lnTo>
                    <a:pt x="3173209" y="1657400"/>
                  </a:lnTo>
                  <a:lnTo>
                    <a:pt x="3176257" y="1667510"/>
                  </a:lnTo>
                  <a:lnTo>
                    <a:pt x="3170148" y="1676476"/>
                  </a:lnTo>
                  <a:lnTo>
                    <a:pt x="3163989" y="1685404"/>
                  </a:lnTo>
                  <a:lnTo>
                    <a:pt x="3157880" y="1694357"/>
                  </a:lnTo>
                  <a:lnTo>
                    <a:pt x="3151924" y="1703374"/>
                  </a:lnTo>
                  <a:lnTo>
                    <a:pt x="3148711" y="1712226"/>
                  </a:lnTo>
                  <a:lnTo>
                    <a:pt x="3142221" y="1729905"/>
                  </a:lnTo>
                  <a:lnTo>
                    <a:pt x="3139021" y="1738744"/>
                  </a:lnTo>
                  <a:lnTo>
                    <a:pt x="3130321" y="1747913"/>
                  </a:lnTo>
                  <a:lnTo>
                    <a:pt x="3121558" y="1757006"/>
                  </a:lnTo>
                  <a:lnTo>
                    <a:pt x="3103943" y="1775117"/>
                  </a:lnTo>
                  <a:lnTo>
                    <a:pt x="3095409" y="1798675"/>
                  </a:lnTo>
                  <a:lnTo>
                    <a:pt x="3091116" y="1810461"/>
                  </a:lnTo>
                  <a:lnTo>
                    <a:pt x="3086785" y="1822208"/>
                  </a:lnTo>
                  <a:lnTo>
                    <a:pt x="3116542" y="1815439"/>
                  </a:lnTo>
                  <a:lnTo>
                    <a:pt x="3121761" y="1819617"/>
                  </a:lnTo>
                  <a:lnTo>
                    <a:pt x="3132048" y="1828101"/>
                  </a:lnTo>
                  <a:lnTo>
                    <a:pt x="3137281" y="1832279"/>
                  </a:lnTo>
                  <a:lnTo>
                    <a:pt x="3135706" y="1836178"/>
                  </a:lnTo>
                  <a:lnTo>
                    <a:pt x="3134728" y="1840242"/>
                  </a:lnTo>
                  <a:lnTo>
                    <a:pt x="3133293" y="1844179"/>
                  </a:lnTo>
                  <a:lnTo>
                    <a:pt x="3138449" y="1848408"/>
                  </a:lnTo>
                  <a:lnTo>
                    <a:pt x="3143580" y="1852688"/>
                  </a:lnTo>
                  <a:lnTo>
                    <a:pt x="3148749" y="1856930"/>
                  </a:lnTo>
                  <a:lnTo>
                    <a:pt x="3154070" y="1861045"/>
                  </a:lnTo>
                  <a:lnTo>
                    <a:pt x="3055340" y="1864106"/>
                  </a:lnTo>
                  <a:lnTo>
                    <a:pt x="2983331" y="1854796"/>
                  </a:lnTo>
                  <a:lnTo>
                    <a:pt x="2895219" y="1834565"/>
                  </a:lnTo>
                  <a:lnTo>
                    <a:pt x="2862097" y="1852917"/>
                  </a:lnTo>
                  <a:lnTo>
                    <a:pt x="2784602" y="1907044"/>
                  </a:lnTo>
                  <a:lnTo>
                    <a:pt x="2694152" y="1955253"/>
                  </a:lnTo>
                  <a:lnTo>
                    <a:pt x="2584894" y="1986610"/>
                  </a:lnTo>
                  <a:lnTo>
                    <a:pt x="2490254" y="2022767"/>
                  </a:lnTo>
                  <a:lnTo>
                    <a:pt x="2383371" y="2053247"/>
                  </a:lnTo>
                  <a:lnTo>
                    <a:pt x="2182584" y="2129612"/>
                  </a:lnTo>
                  <a:lnTo>
                    <a:pt x="2120074" y="2180577"/>
                  </a:lnTo>
                  <a:lnTo>
                    <a:pt x="2157768" y="2196922"/>
                  </a:lnTo>
                  <a:lnTo>
                    <a:pt x="2188870" y="2218867"/>
                  </a:lnTo>
                  <a:lnTo>
                    <a:pt x="2293810" y="2229243"/>
                  </a:lnTo>
                  <a:lnTo>
                    <a:pt x="2340902" y="2223109"/>
                  </a:lnTo>
                  <a:lnTo>
                    <a:pt x="2411844" y="2222474"/>
                  </a:lnTo>
                  <a:lnTo>
                    <a:pt x="2498712" y="2193277"/>
                  </a:lnTo>
                  <a:lnTo>
                    <a:pt x="2573070" y="2157984"/>
                  </a:lnTo>
                  <a:lnTo>
                    <a:pt x="2652585" y="2111006"/>
                  </a:lnTo>
                  <a:lnTo>
                    <a:pt x="2749131" y="2074722"/>
                  </a:lnTo>
                  <a:lnTo>
                    <a:pt x="2833052" y="2032571"/>
                  </a:lnTo>
                  <a:lnTo>
                    <a:pt x="2945917" y="2001050"/>
                  </a:lnTo>
                  <a:lnTo>
                    <a:pt x="3034919" y="1963978"/>
                  </a:lnTo>
                  <a:lnTo>
                    <a:pt x="3139097" y="1931974"/>
                  </a:lnTo>
                  <a:lnTo>
                    <a:pt x="3241395" y="1893836"/>
                  </a:lnTo>
                  <a:lnTo>
                    <a:pt x="3355835" y="1864106"/>
                  </a:lnTo>
                  <a:lnTo>
                    <a:pt x="3370732" y="1860219"/>
                  </a:lnTo>
                  <a:lnTo>
                    <a:pt x="3381591" y="1854085"/>
                  </a:lnTo>
                  <a:lnTo>
                    <a:pt x="3413823" y="1835150"/>
                  </a:lnTo>
                  <a:lnTo>
                    <a:pt x="3463683" y="1815439"/>
                  </a:lnTo>
                  <a:lnTo>
                    <a:pt x="3479990" y="1808949"/>
                  </a:lnTo>
                  <a:lnTo>
                    <a:pt x="3590556" y="1757286"/>
                  </a:lnTo>
                  <a:lnTo>
                    <a:pt x="3596843" y="1747913"/>
                  </a:lnTo>
                  <a:lnTo>
                    <a:pt x="3603066" y="1738744"/>
                  </a:lnTo>
                  <a:lnTo>
                    <a:pt x="3609225" y="1729574"/>
                  </a:lnTo>
                  <a:lnTo>
                    <a:pt x="3612616" y="1724367"/>
                  </a:lnTo>
                  <a:lnTo>
                    <a:pt x="3615296" y="1720265"/>
                  </a:lnTo>
                  <a:lnTo>
                    <a:pt x="3619576" y="1712607"/>
                  </a:lnTo>
                  <a:lnTo>
                    <a:pt x="3623945" y="1704987"/>
                  </a:lnTo>
                  <a:lnTo>
                    <a:pt x="3628263" y="1697355"/>
                  </a:lnTo>
                  <a:lnTo>
                    <a:pt x="3632390" y="1689633"/>
                  </a:lnTo>
                  <a:close/>
                </a:path>
                <a:path w="3665854" h="2229485">
                  <a:moveTo>
                    <a:pt x="3665524" y="1646351"/>
                  </a:moveTo>
                  <a:lnTo>
                    <a:pt x="3614699" y="1643926"/>
                  </a:lnTo>
                  <a:lnTo>
                    <a:pt x="3616756" y="1646059"/>
                  </a:lnTo>
                  <a:lnTo>
                    <a:pt x="3665524" y="164635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026456" y="0"/>
              <a:ext cx="7933690" cy="7549515"/>
            </a:xfrm>
            <a:custGeom>
              <a:avLst/>
              <a:gdLst/>
              <a:ahLst/>
              <a:cxnLst/>
              <a:rect l="l" t="t" r="r" b="b"/>
              <a:pathLst>
                <a:path w="7933690" h="7549515">
                  <a:moveTo>
                    <a:pt x="0" y="0"/>
                  </a:moveTo>
                  <a:lnTo>
                    <a:pt x="7933511" y="0"/>
                  </a:lnTo>
                  <a:lnTo>
                    <a:pt x="7933511" y="7549173"/>
                  </a:lnTo>
                  <a:lnTo>
                    <a:pt x="0" y="7549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7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20066" y="2329154"/>
            <a:ext cx="4074160" cy="574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90" dirty="0">
                <a:solidFill>
                  <a:srgbClr val="FFFFFF"/>
                </a:solidFill>
                <a:latin typeface="Corbel"/>
                <a:cs typeface="Corbel"/>
              </a:rPr>
              <a:t>НАШИ</a:t>
            </a:r>
            <a:r>
              <a:rPr sz="3600" b="1" spc="1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105" dirty="0">
                <a:solidFill>
                  <a:srgbClr val="FFFFFF"/>
                </a:solidFill>
                <a:latin typeface="Corbel"/>
                <a:cs typeface="Corbel"/>
              </a:rPr>
              <a:t>ПАРТНЕРЫ</a:t>
            </a:r>
            <a:endParaRPr sz="3600" dirty="0">
              <a:latin typeface="Corbel"/>
              <a:cs typeface="Corbe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40909" y="578751"/>
            <a:ext cx="12020550" cy="6562090"/>
            <a:chOff x="440909" y="578751"/>
            <a:chExt cx="12020550" cy="6562090"/>
          </a:xfrm>
        </p:grpSpPr>
        <p:sp>
          <p:nvSpPr>
            <p:cNvPr id="12" name="object 12"/>
            <p:cNvSpPr/>
            <p:nvPr/>
          </p:nvSpPr>
          <p:spPr>
            <a:xfrm>
              <a:off x="440905" y="642822"/>
              <a:ext cx="765810" cy="6497955"/>
            </a:xfrm>
            <a:custGeom>
              <a:avLst/>
              <a:gdLst/>
              <a:ahLst/>
              <a:cxnLst/>
              <a:rect l="l" t="t" r="r" b="b"/>
              <a:pathLst>
                <a:path w="765810" h="6497955">
                  <a:moveTo>
                    <a:pt x="387108" y="6110300"/>
                  </a:moveTo>
                  <a:lnTo>
                    <a:pt x="0" y="6110300"/>
                  </a:lnTo>
                  <a:lnTo>
                    <a:pt x="0" y="6497396"/>
                  </a:lnTo>
                  <a:lnTo>
                    <a:pt x="387108" y="6497396"/>
                  </a:lnTo>
                  <a:lnTo>
                    <a:pt x="387108" y="6110300"/>
                  </a:lnTo>
                  <a:close/>
                </a:path>
                <a:path w="765810" h="6497955">
                  <a:moveTo>
                    <a:pt x="765797" y="234022"/>
                  </a:moveTo>
                  <a:lnTo>
                    <a:pt x="531787" y="0"/>
                  </a:lnTo>
                  <a:lnTo>
                    <a:pt x="297789" y="234022"/>
                  </a:lnTo>
                  <a:lnTo>
                    <a:pt x="531787" y="468045"/>
                  </a:lnTo>
                  <a:lnTo>
                    <a:pt x="765797" y="2340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2034" y="700379"/>
              <a:ext cx="1042669" cy="276860"/>
            </a:xfrm>
            <a:custGeom>
              <a:avLst/>
              <a:gdLst/>
              <a:ahLst/>
              <a:cxnLst/>
              <a:rect l="l" t="t" r="r" b="b"/>
              <a:pathLst>
                <a:path w="1042669" h="276859">
                  <a:moveTo>
                    <a:pt x="36664" y="218427"/>
                  </a:moveTo>
                  <a:lnTo>
                    <a:pt x="4025" y="218427"/>
                  </a:lnTo>
                  <a:lnTo>
                    <a:pt x="2247" y="218871"/>
                  </a:lnTo>
                  <a:lnTo>
                    <a:pt x="901" y="221119"/>
                  </a:lnTo>
                  <a:lnTo>
                    <a:pt x="0" y="222465"/>
                  </a:lnTo>
                  <a:lnTo>
                    <a:pt x="0" y="262242"/>
                  </a:lnTo>
                  <a:lnTo>
                    <a:pt x="9398" y="262242"/>
                  </a:lnTo>
                  <a:lnTo>
                    <a:pt x="9398" y="227368"/>
                  </a:lnTo>
                  <a:lnTo>
                    <a:pt x="10299" y="226923"/>
                  </a:lnTo>
                  <a:lnTo>
                    <a:pt x="11188" y="226034"/>
                  </a:lnTo>
                  <a:lnTo>
                    <a:pt x="36664" y="226034"/>
                  </a:lnTo>
                  <a:lnTo>
                    <a:pt x="36664" y="218427"/>
                  </a:lnTo>
                  <a:close/>
                </a:path>
                <a:path w="1042669" h="276859">
                  <a:moveTo>
                    <a:pt x="105511" y="245249"/>
                  </a:moveTo>
                  <a:lnTo>
                    <a:pt x="105473" y="234543"/>
                  </a:lnTo>
                  <a:lnTo>
                    <a:pt x="105067" y="227812"/>
                  </a:lnTo>
                  <a:lnTo>
                    <a:pt x="103276" y="226034"/>
                  </a:lnTo>
                  <a:lnTo>
                    <a:pt x="100584" y="223342"/>
                  </a:lnTo>
                  <a:lnTo>
                    <a:pt x="96570" y="218884"/>
                  </a:lnTo>
                  <a:lnTo>
                    <a:pt x="95224" y="218782"/>
                  </a:lnTo>
                  <a:lnTo>
                    <a:pt x="95224" y="234543"/>
                  </a:lnTo>
                  <a:lnTo>
                    <a:pt x="95224" y="247040"/>
                  </a:lnTo>
                  <a:lnTo>
                    <a:pt x="94335" y="249720"/>
                  </a:lnTo>
                  <a:lnTo>
                    <a:pt x="93433" y="251053"/>
                  </a:lnTo>
                  <a:lnTo>
                    <a:pt x="92544" y="252844"/>
                  </a:lnTo>
                  <a:lnTo>
                    <a:pt x="89865" y="255092"/>
                  </a:lnTo>
                  <a:lnTo>
                    <a:pt x="74218" y="255092"/>
                  </a:lnTo>
                  <a:lnTo>
                    <a:pt x="74218" y="226923"/>
                  </a:lnTo>
                  <a:lnTo>
                    <a:pt x="76009" y="226034"/>
                  </a:lnTo>
                  <a:lnTo>
                    <a:pt x="89865" y="226034"/>
                  </a:lnTo>
                  <a:lnTo>
                    <a:pt x="92989" y="228269"/>
                  </a:lnTo>
                  <a:lnTo>
                    <a:pt x="94335" y="230949"/>
                  </a:lnTo>
                  <a:lnTo>
                    <a:pt x="94792" y="232295"/>
                  </a:lnTo>
                  <a:lnTo>
                    <a:pt x="95224" y="234543"/>
                  </a:lnTo>
                  <a:lnTo>
                    <a:pt x="95224" y="218782"/>
                  </a:lnTo>
                  <a:lnTo>
                    <a:pt x="90741" y="218427"/>
                  </a:lnTo>
                  <a:lnTo>
                    <a:pt x="70637" y="218427"/>
                  </a:lnTo>
                  <a:lnTo>
                    <a:pt x="68859" y="218884"/>
                  </a:lnTo>
                  <a:lnTo>
                    <a:pt x="67068" y="219773"/>
                  </a:lnTo>
                  <a:lnTo>
                    <a:pt x="64376" y="222465"/>
                  </a:lnTo>
                  <a:lnTo>
                    <a:pt x="64376" y="276555"/>
                  </a:lnTo>
                  <a:lnTo>
                    <a:pt x="74218" y="276555"/>
                  </a:lnTo>
                  <a:lnTo>
                    <a:pt x="74218" y="262242"/>
                  </a:lnTo>
                  <a:lnTo>
                    <a:pt x="97917" y="262242"/>
                  </a:lnTo>
                  <a:lnTo>
                    <a:pt x="101930" y="255981"/>
                  </a:lnTo>
                  <a:lnTo>
                    <a:pt x="102552" y="255092"/>
                  </a:lnTo>
                  <a:lnTo>
                    <a:pt x="105067" y="251523"/>
                  </a:lnTo>
                  <a:lnTo>
                    <a:pt x="105511" y="245249"/>
                  </a:lnTo>
                  <a:close/>
                </a:path>
                <a:path w="1042669" h="276859">
                  <a:moveTo>
                    <a:pt x="181952" y="218427"/>
                  </a:moveTo>
                  <a:lnTo>
                    <a:pt x="172123" y="218427"/>
                  </a:lnTo>
                  <a:lnTo>
                    <a:pt x="157365" y="251955"/>
                  </a:lnTo>
                  <a:lnTo>
                    <a:pt x="143510" y="218427"/>
                  </a:lnTo>
                  <a:lnTo>
                    <a:pt x="133223" y="218427"/>
                  </a:lnTo>
                  <a:lnTo>
                    <a:pt x="152450" y="262229"/>
                  </a:lnTo>
                  <a:lnTo>
                    <a:pt x="145745" y="276555"/>
                  </a:lnTo>
                  <a:lnTo>
                    <a:pt x="155575" y="276555"/>
                  </a:lnTo>
                  <a:lnTo>
                    <a:pt x="166725" y="251955"/>
                  </a:lnTo>
                  <a:lnTo>
                    <a:pt x="181952" y="218427"/>
                  </a:lnTo>
                  <a:close/>
                </a:path>
                <a:path w="1042669" h="276859">
                  <a:moveTo>
                    <a:pt x="194970" y="83477"/>
                  </a:moveTo>
                  <a:lnTo>
                    <a:pt x="184861" y="24688"/>
                  </a:lnTo>
                  <a:lnTo>
                    <a:pt x="147078" y="0"/>
                  </a:lnTo>
                  <a:lnTo>
                    <a:pt x="5270" y="0"/>
                  </a:lnTo>
                  <a:lnTo>
                    <a:pt x="5270" y="42824"/>
                  </a:lnTo>
                  <a:lnTo>
                    <a:pt x="132943" y="42824"/>
                  </a:lnTo>
                  <a:lnTo>
                    <a:pt x="137464" y="55016"/>
                  </a:lnTo>
                  <a:lnTo>
                    <a:pt x="138176" y="62953"/>
                  </a:lnTo>
                  <a:lnTo>
                    <a:pt x="11163" y="62953"/>
                  </a:lnTo>
                  <a:lnTo>
                    <a:pt x="11163" y="102781"/>
                  </a:lnTo>
                  <a:lnTo>
                    <a:pt x="137858" y="102781"/>
                  </a:lnTo>
                  <a:lnTo>
                    <a:pt x="137769" y="113753"/>
                  </a:lnTo>
                  <a:lnTo>
                    <a:pt x="133756" y="122682"/>
                  </a:lnTo>
                  <a:lnTo>
                    <a:pt x="5283" y="122682"/>
                  </a:lnTo>
                  <a:lnTo>
                    <a:pt x="5283" y="165493"/>
                  </a:lnTo>
                  <a:lnTo>
                    <a:pt x="145846" y="165493"/>
                  </a:lnTo>
                  <a:lnTo>
                    <a:pt x="160337" y="162877"/>
                  </a:lnTo>
                  <a:lnTo>
                    <a:pt x="172453" y="156133"/>
                  </a:lnTo>
                  <a:lnTo>
                    <a:pt x="181559" y="146964"/>
                  </a:lnTo>
                  <a:lnTo>
                    <a:pt x="187058" y="137071"/>
                  </a:lnTo>
                  <a:lnTo>
                    <a:pt x="193065" y="112204"/>
                  </a:lnTo>
                  <a:lnTo>
                    <a:pt x="194970" y="83477"/>
                  </a:lnTo>
                  <a:close/>
                </a:path>
                <a:path w="1042669" h="276859">
                  <a:moveTo>
                    <a:pt x="251244" y="222465"/>
                  </a:moveTo>
                  <a:lnTo>
                    <a:pt x="249910" y="220662"/>
                  </a:lnTo>
                  <a:lnTo>
                    <a:pt x="248107" y="218884"/>
                  </a:lnTo>
                  <a:lnTo>
                    <a:pt x="245884" y="218427"/>
                  </a:lnTo>
                  <a:lnTo>
                    <a:pt x="214147" y="218427"/>
                  </a:lnTo>
                  <a:lnTo>
                    <a:pt x="212356" y="220662"/>
                  </a:lnTo>
                  <a:lnTo>
                    <a:pt x="211010" y="222465"/>
                  </a:lnTo>
                  <a:lnTo>
                    <a:pt x="211010" y="262242"/>
                  </a:lnTo>
                  <a:lnTo>
                    <a:pt x="220395" y="262242"/>
                  </a:lnTo>
                  <a:lnTo>
                    <a:pt x="220395" y="227812"/>
                  </a:lnTo>
                  <a:lnTo>
                    <a:pt x="220853" y="226923"/>
                  </a:lnTo>
                  <a:lnTo>
                    <a:pt x="221297" y="226491"/>
                  </a:lnTo>
                  <a:lnTo>
                    <a:pt x="222186" y="226034"/>
                  </a:lnTo>
                  <a:lnTo>
                    <a:pt x="240525" y="226034"/>
                  </a:lnTo>
                  <a:lnTo>
                    <a:pt x="241401" y="226923"/>
                  </a:lnTo>
                  <a:lnTo>
                    <a:pt x="241401" y="262242"/>
                  </a:lnTo>
                  <a:lnTo>
                    <a:pt x="251244" y="262242"/>
                  </a:lnTo>
                  <a:lnTo>
                    <a:pt x="251244" y="226034"/>
                  </a:lnTo>
                  <a:lnTo>
                    <a:pt x="251244" y="222465"/>
                  </a:lnTo>
                  <a:close/>
                </a:path>
                <a:path w="1042669" h="276859">
                  <a:moveTo>
                    <a:pt x="324561" y="222465"/>
                  </a:moveTo>
                  <a:lnTo>
                    <a:pt x="323215" y="220662"/>
                  </a:lnTo>
                  <a:lnTo>
                    <a:pt x="321437" y="218884"/>
                  </a:lnTo>
                  <a:lnTo>
                    <a:pt x="319646" y="218427"/>
                  </a:lnTo>
                  <a:lnTo>
                    <a:pt x="287896" y="218427"/>
                  </a:lnTo>
                  <a:lnTo>
                    <a:pt x="285673" y="220662"/>
                  </a:lnTo>
                  <a:lnTo>
                    <a:pt x="284327" y="222465"/>
                  </a:lnTo>
                  <a:lnTo>
                    <a:pt x="284327" y="262242"/>
                  </a:lnTo>
                  <a:lnTo>
                    <a:pt x="294157" y="262242"/>
                  </a:lnTo>
                  <a:lnTo>
                    <a:pt x="294157" y="226923"/>
                  </a:lnTo>
                  <a:lnTo>
                    <a:pt x="294614" y="226491"/>
                  </a:lnTo>
                  <a:lnTo>
                    <a:pt x="295059" y="226491"/>
                  </a:lnTo>
                  <a:lnTo>
                    <a:pt x="295503" y="226034"/>
                  </a:lnTo>
                  <a:lnTo>
                    <a:pt x="313829" y="226034"/>
                  </a:lnTo>
                  <a:lnTo>
                    <a:pt x="314286" y="226491"/>
                  </a:lnTo>
                  <a:lnTo>
                    <a:pt x="315175" y="226923"/>
                  </a:lnTo>
                  <a:lnTo>
                    <a:pt x="315175" y="262242"/>
                  </a:lnTo>
                  <a:lnTo>
                    <a:pt x="324561" y="262242"/>
                  </a:lnTo>
                  <a:lnTo>
                    <a:pt x="324561" y="226034"/>
                  </a:lnTo>
                  <a:lnTo>
                    <a:pt x="324561" y="222465"/>
                  </a:lnTo>
                  <a:close/>
                </a:path>
                <a:path w="1042669" h="276859">
                  <a:moveTo>
                    <a:pt x="396976" y="227380"/>
                  </a:moveTo>
                  <a:lnTo>
                    <a:pt x="395655" y="223799"/>
                  </a:lnTo>
                  <a:lnTo>
                    <a:pt x="391629" y="219773"/>
                  </a:lnTo>
                  <a:lnTo>
                    <a:pt x="388493" y="218427"/>
                  </a:lnTo>
                  <a:lnTo>
                    <a:pt x="359867" y="218427"/>
                  </a:lnTo>
                  <a:lnTo>
                    <a:pt x="359867" y="226034"/>
                  </a:lnTo>
                  <a:lnTo>
                    <a:pt x="382689" y="226034"/>
                  </a:lnTo>
                  <a:lnTo>
                    <a:pt x="384911" y="226491"/>
                  </a:lnTo>
                  <a:lnTo>
                    <a:pt x="386245" y="227812"/>
                  </a:lnTo>
                  <a:lnTo>
                    <a:pt x="387146" y="229171"/>
                  </a:lnTo>
                  <a:lnTo>
                    <a:pt x="387146" y="234975"/>
                  </a:lnTo>
                  <a:lnTo>
                    <a:pt x="387146" y="242557"/>
                  </a:lnTo>
                  <a:lnTo>
                    <a:pt x="387146" y="253746"/>
                  </a:lnTo>
                  <a:lnTo>
                    <a:pt x="386689" y="254635"/>
                  </a:lnTo>
                  <a:lnTo>
                    <a:pt x="385813" y="255092"/>
                  </a:lnTo>
                  <a:lnTo>
                    <a:pt x="369697" y="255092"/>
                  </a:lnTo>
                  <a:lnTo>
                    <a:pt x="368376" y="254190"/>
                  </a:lnTo>
                  <a:lnTo>
                    <a:pt x="366560" y="252399"/>
                  </a:lnTo>
                  <a:lnTo>
                    <a:pt x="366560" y="245719"/>
                  </a:lnTo>
                  <a:lnTo>
                    <a:pt x="367461" y="244373"/>
                  </a:lnTo>
                  <a:lnTo>
                    <a:pt x="367461" y="243916"/>
                  </a:lnTo>
                  <a:lnTo>
                    <a:pt x="368820" y="242557"/>
                  </a:lnTo>
                  <a:lnTo>
                    <a:pt x="387146" y="242557"/>
                  </a:lnTo>
                  <a:lnTo>
                    <a:pt x="387146" y="234975"/>
                  </a:lnTo>
                  <a:lnTo>
                    <a:pt x="366141" y="234975"/>
                  </a:lnTo>
                  <a:lnTo>
                    <a:pt x="363004" y="235419"/>
                  </a:lnTo>
                  <a:lnTo>
                    <a:pt x="360324" y="237667"/>
                  </a:lnTo>
                  <a:lnTo>
                    <a:pt x="357187" y="240779"/>
                  </a:lnTo>
                  <a:lnTo>
                    <a:pt x="356793" y="243916"/>
                  </a:lnTo>
                  <a:lnTo>
                    <a:pt x="356730" y="257327"/>
                  </a:lnTo>
                  <a:lnTo>
                    <a:pt x="360324" y="260451"/>
                  </a:lnTo>
                  <a:lnTo>
                    <a:pt x="363004" y="262242"/>
                  </a:lnTo>
                  <a:lnTo>
                    <a:pt x="393852" y="262242"/>
                  </a:lnTo>
                  <a:lnTo>
                    <a:pt x="395198" y="260451"/>
                  </a:lnTo>
                  <a:lnTo>
                    <a:pt x="396976" y="259118"/>
                  </a:lnTo>
                  <a:lnTo>
                    <a:pt x="396976" y="255092"/>
                  </a:lnTo>
                  <a:lnTo>
                    <a:pt x="396976" y="242557"/>
                  </a:lnTo>
                  <a:lnTo>
                    <a:pt x="396976" y="227380"/>
                  </a:lnTo>
                  <a:close/>
                </a:path>
                <a:path w="1042669" h="276859">
                  <a:moveTo>
                    <a:pt x="410565" y="165493"/>
                  </a:moveTo>
                  <a:lnTo>
                    <a:pt x="353822" y="102666"/>
                  </a:lnTo>
                  <a:lnTo>
                    <a:pt x="333971" y="80670"/>
                  </a:lnTo>
                  <a:lnTo>
                    <a:pt x="348564" y="62903"/>
                  </a:lnTo>
                  <a:lnTo>
                    <a:pt x="400240" y="0"/>
                  </a:lnTo>
                  <a:lnTo>
                    <a:pt x="333349" y="0"/>
                  </a:lnTo>
                  <a:lnTo>
                    <a:pt x="288036" y="62903"/>
                  </a:lnTo>
                  <a:lnTo>
                    <a:pt x="267284" y="62903"/>
                  </a:lnTo>
                  <a:lnTo>
                    <a:pt x="267284" y="0"/>
                  </a:lnTo>
                  <a:lnTo>
                    <a:pt x="212293" y="0"/>
                  </a:lnTo>
                  <a:lnTo>
                    <a:pt x="212293" y="165493"/>
                  </a:lnTo>
                  <a:lnTo>
                    <a:pt x="267284" y="165493"/>
                  </a:lnTo>
                  <a:lnTo>
                    <a:pt x="267284" y="102666"/>
                  </a:lnTo>
                  <a:lnTo>
                    <a:pt x="288036" y="102666"/>
                  </a:lnTo>
                  <a:lnTo>
                    <a:pt x="339928" y="165493"/>
                  </a:lnTo>
                  <a:lnTo>
                    <a:pt x="410565" y="165493"/>
                  </a:lnTo>
                  <a:close/>
                </a:path>
                <a:path w="1042669" h="276859">
                  <a:moveTo>
                    <a:pt x="480136" y="218427"/>
                  </a:moveTo>
                  <a:lnTo>
                    <a:pt x="470293" y="218427"/>
                  </a:lnTo>
                  <a:lnTo>
                    <a:pt x="470293" y="262242"/>
                  </a:lnTo>
                  <a:lnTo>
                    <a:pt x="480136" y="262242"/>
                  </a:lnTo>
                  <a:lnTo>
                    <a:pt x="480136" y="218427"/>
                  </a:lnTo>
                  <a:close/>
                </a:path>
                <a:path w="1042669" h="276859">
                  <a:moveTo>
                    <a:pt x="511873" y="262242"/>
                  </a:moveTo>
                  <a:lnTo>
                    <a:pt x="493547" y="243014"/>
                  </a:lnTo>
                  <a:lnTo>
                    <a:pt x="492645" y="242125"/>
                  </a:lnTo>
                  <a:lnTo>
                    <a:pt x="491756" y="240779"/>
                  </a:lnTo>
                  <a:lnTo>
                    <a:pt x="491756" y="238544"/>
                  </a:lnTo>
                  <a:lnTo>
                    <a:pt x="493102" y="237210"/>
                  </a:lnTo>
                  <a:lnTo>
                    <a:pt x="493979" y="236321"/>
                  </a:lnTo>
                  <a:lnTo>
                    <a:pt x="510540" y="218440"/>
                  </a:lnTo>
                  <a:lnTo>
                    <a:pt x="498919" y="218440"/>
                  </a:lnTo>
                  <a:lnTo>
                    <a:pt x="485051" y="234073"/>
                  </a:lnTo>
                  <a:lnTo>
                    <a:pt x="483717" y="235419"/>
                  </a:lnTo>
                  <a:lnTo>
                    <a:pt x="481914" y="237667"/>
                  </a:lnTo>
                  <a:lnTo>
                    <a:pt x="481914" y="242125"/>
                  </a:lnTo>
                  <a:lnTo>
                    <a:pt x="483260" y="243916"/>
                  </a:lnTo>
                  <a:lnTo>
                    <a:pt x="484593" y="244805"/>
                  </a:lnTo>
                  <a:lnTo>
                    <a:pt x="500253" y="262242"/>
                  </a:lnTo>
                  <a:lnTo>
                    <a:pt x="511873" y="262242"/>
                  </a:lnTo>
                  <a:close/>
                </a:path>
                <a:path w="1042669" h="276859">
                  <a:moveTo>
                    <a:pt x="584746" y="249720"/>
                  </a:moveTo>
                  <a:lnTo>
                    <a:pt x="584733" y="235864"/>
                  </a:lnTo>
                  <a:lnTo>
                    <a:pt x="584263" y="227368"/>
                  </a:lnTo>
                  <a:lnTo>
                    <a:pt x="574903" y="218833"/>
                  </a:lnTo>
                  <a:lnTo>
                    <a:pt x="574903" y="232295"/>
                  </a:lnTo>
                  <a:lnTo>
                    <a:pt x="574903" y="248386"/>
                  </a:lnTo>
                  <a:lnTo>
                    <a:pt x="571779" y="251955"/>
                  </a:lnTo>
                  <a:lnTo>
                    <a:pt x="569099" y="255092"/>
                  </a:lnTo>
                  <a:lnTo>
                    <a:pt x="565061" y="255549"/>
                  </a:lnTo>
                  <a:lnTo>
                    <a:pt x="561492" y="255549"/>
                  </a:lnTo>
                  <a:lnTo>
                    <a:pt x="557923" y="255549"/>
                  </a:lnTo>
                  <a:lnTo>
                    <a:pt x="553897" y="255092"/>
                  </a:lnTo>
                  <a:lnTo>
                    <a:pt x="550760" y="251955"/>
                  </a:lnTo>
                  <a:lnTo>
                    <a:pt x="548093" y="248831"/>
                  </a:lnTo>
                  <a:lnTo>
                    <a:pt x="548093" y="232295"/>
                  </a:lnTo>
                  <a:lnTo>
                    <a:pt x="553440" y="226034"/>
                  </a:lnTo>
                  <a:lnTo>
                    <a:pt x="558355" y="225590"/>
                  </a:lnTo>
                  <a:lnTo>
                    <a:pt x="561492" y="225590"/>
                  </a:lnTo>
                  <a:lnTo>
                    <a:pt x="565061" y="225590"/>
                  </a:lnTo>
                  <a:lnTo>
                    <a:pt x="569099" y="226034"/>
                  </a:lnTo>
                  <a:lnTo>
                    <a:pt x="571779" y="229171"/>
                  </a:lnTo>
                  <a:lnTo>
                    <a:pt x="574903" y="232295"/>
                  </a:lnTo>
                  <a:lnTo>
                    <a:pt x="574903" y="218833"/>
                  </a:lnTo>
                  <a:lnTo>
                    <a:pt x="574459" y="218427"/>
                  </a:lnTo>
                  <a:lnTo>
                    <a:pt x="566864" y="217982"/>
                  </a:lnTo>
                  <a:lnTo>
                    <a:pt x="561492" y="217982"/>
                  </a:lnTo>
                  <a:lnTo>
                    <a:pt x="556133" y="217982"/>
                  </a:lnTo>
                  <a:lnTo>
                    <a:pt x="548538" y="218427"/>
                  </a:lnTo>
                  <a:lnTo>
                    <a:pt x="538695" y="227368"/>
                  </a:lnTo>
                  <a:lnTo>
                    <a:pt x="538251" y="235864"/>
                  </a:lnTo>
                  <a:lnTo>
                    <a:pt x="538251" y="245237"/>
                  </a:lnTo>
                  <a:lnTo>
                    <a:pt x="538695" y="253301"/>
                  </a:lnTo>
                  <a:lnTo>
                    <a:pt x="543610" y="258216"/>
                  </a:lnTo>
                  <a:lnTo>
                    <a:pt x="548538" y="262699"/>
                  </a:lnTo>
                  <a:lnTo>
                    <a:pt x="561492" y="262699"/>
                  </a:lnTo>
                  <a:lnTo>
                    <a:pt x="574459" y="262699"/>
                  </a:lnTo>
                  <a:lnTo>
                    <a:pt x="579386" y="258216"/>
                  </a:lnTo>
                  <a:lnTo>
                    <a:pt x="582498" y="255092"/>
                  </a:lnTo>
                  <a:lnTo>
                    <a:pt x="584746" y="249720"/>
                  </a:lnTo>
                  <a:close/>
                </a:path>
                <a:path w="1042669" h="276859">
                  <a:moveTo>
                    <a:pt x="617893" y="55740"/>
                  </a:moveTo>
                  <a:lnTo>
                    <a:pt x="601294" y="16230"/>
                  </a:lnTo>
                  <a:lnTo>
                    <a:pt x="565492" y="685"/>
                  </a:lnTo>
                  <a:lnTo>
                    <a:pt x="565492" y="47955"/>
                  </a:lnTo>
                  <a:lnTo>
                    <a:pt x="565492" y="64300"/>
                  </a:lnTo>
                  <a:lnTo>
                    <a:pt x="558241" y="68465"/>
                  </a:lnTo>
                  <a:lnTo>
                    <a:pt x="474472" y="68465"/>
                  </a:lnTo>
                  <a:lnTo>
                    <a:pt x="474472" y="42824"/>
                  </a:lnTo>
                  <a:lnTo>
                    <a:pt x="559308" y="42824"/>
                  </a:lnTo>
                  <a:lnTo>
                    <a:pt x="565492" y="47955"/>
                  </a:lnTo>
                  <a:lnTo>
                    <a:pt x="565492" y="685"/>
                  </a:lnTo>
                  <a:lnTo>
                    <a:pt x="562114" y="0"/>
                  </a:lnTo>
                  <a:lnTo>
                    <a:pt x="422821" y="0"/>
                  </a:lnTo>
                  <a:lnTo>
                    <a:pt x="422821" y="165493"/>
                  </a:lnTo>
                  <a:lnTo>
                    <a:pt x="474472" y="165493"/>
                  </a:lnTo>
                  <a:lnTo>
                    <a:pt x="474472" y="111315"/>
                  </a:lnTo>
                  <a:lnTo>
                    <a:pt x="562127" y="111315"/>
                  </a:lnTo>
                  <a:lnTo>
                    <a:pt x="584415" y="106603"/>
                  </a:lnTo>
                  <a:lnTo>
                    <a:pt x="602081" y="94119"/>
                  </a:lnTo>
                  <a:lnTo>
                    <a:pt x="613702" y="76339"/>
                  </a:lnTo>
                  <a:lnTo>
                    <a:pt x="615302" y="68465"/>
                  </a:lnTo>
                  <a:lnTo>
                    <a:pt x="617893" y="55740"/>
                  </a:lnTo>
                  <a:close/>
                </a:path>
                <a:path w="1042669" h="276859">
                  <a:moveTo>
                    <a:pt x="671461" y="220218"/>
                  </a:moveTo>
                  <a:lnTo>
                    <a:pt x="667905" y="217982"/>
                  </a:lnTo>
                  <a:lnTo>
                    <a:pt x="660298" y="217982"/>
                  </a:lnTo>
                  <a:lnTo>
                    <a:pt x="657606" y="219316"/>
                  </a:lnTo>
                  <a:lnTo>
                    <a:pt x="656272" y="222897"/>
                  </a:lnTo>
                  <a:lnTo>
                    <a:pt x="645096" y="250621"/>
                  </a:lnTo>
                  <a:lnTo>
                    <a:pt x="645096" y="251053"/>
                  </a:lnTo>
                  <a:lnTo>
                    <a:pt x="644194" y="252399"/>
                  </a:lnTo>
                  <a:lnTo>
                    <a:pt x="643750" y="252399"/>
                  </a:lnTo>
                  <a:lnTo>
                    <a:pt x="642861" y="251053"/>
                  </a:lnTo>
                  <a:lnTo>
                    <a:pt x="642861" y="250621"/>
                  </a:lnTo>
                  <a:lnTo>
                    <a:pt x="634555" y="230047"/>
                  </a:lnTo>
                  <a:lnTo>
                    <a:pt x="631672" y="222897"/>
                  </a:lnTo>
                  <a:lnTo>
                    <a:pt x="630339" y="219316"/>
                  </a:lnTo>
                  <a:lnTo>
                    <a:pt x="627659" y="217982"/>
                  </a:lnTo>
                  <a:lnTo>
                    <a:pt x="620052" y="217982"/>
                  </a:lnTo>
                  <a:lnTo>
                    <a:pt x="616927" y="220218"/>
                  </a:lnTo>
                  <a:lnTo>
                    <a:pt x="616927" y="262242"/>
                  </a:lnTo>
                  <a:lnTo>
                    <a:pt x="626300" y="262242"/>
                  </a:lnTo>
                  <a:lnTo>
                    <a:pt x="625881" y="230047"/>
                  </a:lnTo>
                  <a:lnTo>
                    <a:pt x="626757" y="230047"/>
                  </a:lnTo>
                  <a:lnTo>
                    <a:pt x="627214" y="230492"/>
                  </a:lnTo>
                  <a:lnTo>
                    <a:pt x="627214" y="230949"/>
                  </a:lnTo>
                  <a:lnTo>
                    <a:pt x="638378" y="259118"/>
                  </a:lnTo>
                  <a:lnTo>
                    <a:pt x="638835" y="260896"/>
                  </a:lnTo>
                  <a:lnTo>
                    <a:pt x="640626" y="262699"/>
                  </a:lnTo>
                  <a:lnTo>
                    <a:pt x="647331" y="262699"/>
                  </a:lnTo>
                  <a:lnTo>
                    <a:pt x="649109" y="260896"/>
                  </a:lnTo>
                  <a:lnTo>
                    <a:pt x="649566" y="259118"/>
                  </a:lnTo>
                  <a:lnTo>
                    <a:pt x="652221" y="252399"/>
                  </a:lnTo>
                  <a:lnTo>
                    <a:pt x="660742" y="230949"/>
                  </a:lnTo>
                  <a:lnTo>
                    <a:pt x="660742" y="230492"/>
                  </a:lnTo>
                  <a:lnTo>
                    <a:pt x="661187" y="229603"/>
                  </a:lnTo>
                  <a:lnTo>
                    <a:pt x="661619" y="229603"/>
                  </a:lnTo>
                  <a:lnTo>
                    <a:pt x="662076" y="230047"/>
                  </a:lnTo>
                  <a:lnTo>
                    <a:pt x="661619" y="262242"/>
                  </a:lnTo>
                  <a:lnTo>
                    <a:pt x="671461" y="262242"/>
                  </a:lnTo>
                  <a:lnTo>
                    <a:pt x="671461" y="229603"/>
                  </a:lnTo>
                  <a:lnTo>
                    <a:pt x="671461" y="220218"/>
                  </a:lnTo>
                  <a:close/>
                </a:path>
                <a:path w="1042669" h="276859">
                  <a:moveTo>
                    <a:pt x="744778" y="222465"/>
                  </a:moveTo>
                  <a:lnTo>
                    <a:pt x="743445" y="220662"/>
                  </a:lnTo>
                  <a:lnTo>
                    <a:pt x="741641" y="218884"/>
                  </a:lnTo>
                  <a:lnTo>
                    <a:pt x="739419" y="218427"/>
                  </a:lnTo>
                  <a:lnTo>
                    <a:pt x="707694" y="218427"/>
                  </a:lnTo>
                  <a:lnTo>
                    <a:pt x="705891" y="220662"/>
                  </a:lnTo>
                  <a:lnTo>
                    <a:pt x="704100" y="222465"/>
                  </a:lnTo>
                  <a:lnTo>
                    <a:pt x="704557" y="224243"/>
                  </a:lnTo>
                  <a:lnTo>
                    <a:pt x="704557" y="262242"/>
                  </a:lnTo>
                  <a:lnTo>
                    <a:pt x="713943" y="262242"/>
                  </a:lnTo>
                  <a:lnTo>
                    <a:pt x="713943" y="227812"/>
                  </a:lnTo>
                  <a:lnTo>
                    <a:pt x="714387" y="226923"/>
                  </a:lnTo>
                  <a:lnTo>
                    <a:pt x="715276" y="226034"/>
                  </a:lnTo>
                  <a:lnTo>
                    <a:pt x="734060" y="226034"/>
                  </a:lnTo>
                  <a:lnTo>
                    <a:pt x="734949" y="226923"/>
                  </a:lnTo>
                  <a:lnTo>
                    <a:pt x="734949" y="262242"/>
                  </a:lnTo>
                  <a:lnTo>
                    <a:pt x="744778" y="262242"/>
                  </a:lnTo>
                  <a:lnTo>
                    <a:pt x="744778" y="226034"/>
                  </a:lnTo>
                  <a:lnTo>
                    <a:pt x="744778" y="222465"/>
                  </a:lnTo>
                  <a:close/>
                </a:path>
                <a:path w="1042669" h="276859">
                  <a:moveTo>
                    <a:pt x="797077" y="234975"/>
                  </a:moveTo>
                  <a:lnTo>
                    <a:pt x="785901" y="234975"/>
                  </a:lnTo>
                  <a:lnTo>
                    <a:pt x="783209" y="235419"/>
                  </a:lnTo>
                  <a:lnTo>
                    <a:pt x="780110" y="237667"/>
                  </a:lnTo>
                  <a:lnTo>
                    <a:pt x="776960" y="240779"/>
                  </a:lnTo>
                  <a:lnTo>
                    <a:pt x="776579" y="243916"/>
                  </a:lnTo>
                  <a:lnTo>
                    <a:pt x="776592" y="252399"/>
                  </a:lnTo>
                  <a:lnTo>
                    <a:pt x="776960" y="257327"/>
                  </a:lnTo>
                  <a:lnTo>
                    <a:pt x="780542" y="260451"/>
                  </a:lnTo>
                  <a:lnTo>
                    <a:pt x="782789" y="262242"/>
                  </a:lnTo>
                  <a:lnTo>
                    <a:pt x="797077" y="262242"/>
                  </a:lnTo>
                  <a:lnTo>
                    <a:pt x="797077" y="255092"/>
                  </a:lnTo>
                  <a:lnTo>
                    <a:pt x="789940" y="255092"/>
                  </a:lnTo>
                  <a:lnTo>
                    <a:pt x="788593" y="254190"/>
                  </a:lnTo>
                  <a:lnTo>
                    <a:pt x="787704" y="253746"/>
                  </a:lnTo>
                  <a:lnTo>
                    <a:pt x="786815" y="252399"/>
                  </a:lnTo>
                  <a:lnTo>
                    <a:pt x="786815" y="245719"/>
                  </a:lnTo>
                  <a:lnTo>
                    <a:pt x="787247" y="244373"/>
                  </a:lnTo>
                  <a:lnTo>
                    <a:pt x="787704" y="243916"/>
                  </a:lnTo>
                  <a:lnTo>
                    <a:pt x="788593" y="242557"/>
                  </a:lnTo>
                  <a:lnTo>
                    <a:pt x="797077" y="242557"/>
                  </a:lnTo>
                  <a:lnTo>
                    <a:pt x="797077" y="234975"/>
                  </a:lnTo>
                  <a:close/>
                </a:path>
                <a:path w="1042669" h="276859">
                  <a:moveTo>
                    <a:pt x="817206" y="227380"/>
                  </a:moveTo>
                  <a:lnTo>
                    <a:pt x="815416" y="223799"/>
                  </a:lnTo>
                  <a:lnTo>
                    <a:pt x="813625" y="222008"/>
                  </a:lnTo>
                  <a:lnTo>
                    <a:pt x="811834" y="219773"/>
                  </a:lnTo>
                  <a:lnTo>
                    <a:pt x="808266" y="218427"/>
                  </a:lnTo>
                  <a:lnTo>
                    <a:pt x="779653" y="218427"/>
                  </a:lnTo>
                  <a:lnTo>
                    <a:pt x="779653" y="226034"/>
                  </a:lnTo>
                  <a:lnTo>
                    <a:pt x="802906" y="226034"/>
                  </a:lnTo>
                  <a:lnTo>
                    <a:pt x="804684" y="226491"/>
                  </a:lnTo>
                  <a:lnTo>
                    <a:pt x="807364" y="229171"/>
                  </a:lnTo>
                  <a:lnTo>
                    <a:pt x="807364" y="234975"/>
                  </a:lnTo>
                  <a:lnTo>
                    <a:pt x="797090" y="234975"/>
                  </a:lnTo>
                  <a:lnTo>
                    <a:pt x="797090" y="242557"/>
                  </a:lnTo>
                  <a:lnTo>
                    <a:pt x="807364" y="242557"/>
                  </a:lnTo>
                  <a:lnTo>
                    <a:pt x="807364" y="253746"/>
                  </a:lnTo>
                  <a:lnTo>
                    <a:pt x="806030" y="255092"/>
                  </a:lnTo>
                  <a:lnTo>
                    <a:pt x="797090" y="255092"/>
                  </a:lnTo>
                  <a:lnTo>
                    <a:pt x="797090" y="262242"/>
                  </a:lnTo>
                  <a:lnTo>
                    <a:pt x="813625" y="262242"/>
                  </a:lnTo>
                  <a:lnTo>
                    <a:pt x="816749" y="259118"/>
                  </a:lnTo>
                  <a:lnTo>
                    <a:pt x="817206" y="256425"/>
                  </a:lnTo>
                  <a:lnTo>
                    <a:pt x="817206" y="227380"/>
                  </a:lnTo>
                  <a:close/>
                </a:path>
                <a:path w="1042669" h="276859">
                  <a:moveTo>
                    <a:pt x="846429" y="80264"/>
                  </a:moveTo>
                  <a:lnTo>
                    <a:pt x="845400" y="60680"/>
                  </a:lnTo>
                  <a:lnTo>
                    <a:pt x="842746" y="42811"/>
                  </a:lnTo>
                  <a:lnTo>
                    <a:pt x="842670" y="42227"/>
                  </a:lnTo>
                  <a:lnTo>
                    <a:pt x="837476" y="26022"/>
                  </a:lnTo>
                  <a:lnTo>
                    <a:pt x="828611" y="12573"/>
                  </a:lnTo>
                  <a:lnTo>
                    <a:pt x="816229" y="3403"/>
                  </a:lnTo>
                  <a:lnTo>
                    <a:pt x="800455" y="0"/>
                  </a:lnTo>
                  <a:lnTo>
                    <a:pt x="791591" y="0"/>
                  </a:lnTo>
                  <a:lnTo>
                    <a:pt x="791591" y="80886"/>
                  </a:lnTo>
                  <a:lnTo>
                    <a:pt x="790511" y="95351"/>
                  </a:lnTo>
                  <a:lnTo>
                    <a:pt x="787247" y="110756"/>
                  </a:lnTo>
                  <a:lnTo>
                    <a:pt x="785533" y="117068"/>
                  </a:lnTo>
                  <a:lnTo>
                    <a:pt x="781913" y="122669"/>
                  </a:lnTo>
                  <a:lnTo>
                    <a:pt x="689279" y="122669"/>
                  </a:lnTo>
                  <a:lnTo>
                    <a:pt x="685558" y="117106"/>
                  </a:lnTo>
                  <a:lnTo>
                    <a:pt x="683933" y="110756"/>
                  </a:lnTo>
                  <a:lnTo>
                    <a:pt x="680643" y="94894"/>
                  </a:lnTo>
                  <a:lnTo>
                    <a:pt x="679551" y="80264"/>
                  </a:lnTo>
                  <a:lnTo>
                    <a:pt x="680643" y="66878"/>
                  </a:lnTo>
                  <a:lnTo>
                    <a:pt x="683933" y="54737"/>
                  </a:lnTo>
                  <a:lnTo>
                    <a:pt x="686219" y="48564"/>
                  </a:lnTo>
                  <a:lnTo>
                    <a:pt x="689267" y="42824"/>
                  </a:lnTo>
                  <a:lnTo>
                    <a:pt x="781913" y="42824"/>
                  </a:lnTo>
                  <a:lnTo>
                    <a:pt x="785075" y="48602"/>
                  </a:lnTo>
                  <a:lnTo>
                    <a:pt x="787247" y="54737"/>
                  </a:lnTo>
                  <a:lnTo>
                    <a:pt x="790511" y="67348"/>
                  </a:lnTo>
                  <a:lnTo>
                    <a:pt x="791591" y="80886"/>
                  </a:lnTo>
                  <a:lnTo>
                    <a:pt x="791591" y="0"/>
                  </a:lnTo>
                  <a:lnTo>
                    <a:pt x="670725" y="0"/>
                  </a:lnTo>
                  <a:lnTo>
                    <a:pt x="655015" y="3416"/>
                  </a:lnTo>
                  <a:lnTo>
                    <a:pt x="628484" y="42227"/>
                  </a:lnTo>
                  <a:lnTo>
                    <a:pt x="624128" y="83375"/>
                  </a:lnTo>
                  <a:lnTo>
                    <a:pt x="625322" y="103454"/>
                  </a:lnTo>
                  <a:lnTo>
                    <a:pt x="642645" y="152908"/>
                  </a:lnTo>
                  <a:lnTo>
                    <a:pt x="670725" y="165493"/>
                  </a:lnTo>
                  <a:lnTo>
                    <a:pt x="800468" y="165493"/>
                  </a:lnTo>
                  <a:lnTo>
                    <a:pt x="837692" y="139509"/>
                  </a:lnTo>
                  <a:lnTo>
                    <a:pt x="842759" y="122669"/>
                  </a:lnTo>
                  <a:lnTo>
                    <a:pt x="845578" y="101079"/>
                  </a:lnTo>
                  <a:lnTo>
                    <a:pt x="846429" y="80264"/>
                  </a:lnTo>
                  <a:close/>
                </a:path>
                <a:path w="1042669" h="276859">
                  <a:moveTo>
                    <a:pt x="890524" y="218427"/>
                  </a:moveTo>
                  <a:lnTo>
                    <a:pt x="880681" y="218427"/>
                  </a:lnTo>
                  <a:lnTo>
                    <a:pt x="880681" y="236321"/>
                  </a:lnTo>
                  <a:lnTo>
                    <a:pt x="859663" y="236321"/>
                  </a:lnTo>
                  <a:lnTo>
                    <a:pt x="859663" y="218427"/>
                  </a:lnTo>
                  <a:lnTo>
                    <a:pt x="850277" y="218427"/>
                  </a:lnTo>
                  <a:lnTo>
                    <a:pt x="850277" y="262242"/>
                  </a:lnTo>
                  <a:lnTo>
                    <a:pt x="859663" y="262242"/>
                  </a:lnTo>
                  <a:lnTo>
                    <a:pt x="859663" y="243471"/>
                  </a:lnTo>
                  <a:lnTo>
                    <a:pt x="880681" y="243471"/>
                  </a:lnTo>
                  <a:lnTo>
                    <a:pt x="880681" y="262242"/>
                  </a:lnTo>
                  <a:lnTo>
                    <a:pt x="890524" y="262242"/>
                  </a:lnTo>
                  <a:lnTo>
                    <a:pt x="890524" y="243471"/>
                  </a:lnTo>
                  <a:lnTo>
                    <a:pt x="890524" y="236321"/>
                  </a:lnTo>
                  <a:lnTo>
                    <a:pt x="890524" y="218427"/>
                  </a:lnTo>
                  <a:close/>
                </a:path>
                <a:path w="1042669" h="276859">
                  <a:moveTo>
                    <a:pt x="966520" y="218427"/>
                  </a:moveTo>
                  <a:lnTo>
                    <a:pt x="961148" y="217982"/>
                  </a:lnTo>
                  <a:lnTo>
                    <a:pt x="958024" y="217982"/>
                  </a:lnTo>
                  <a:lnTo>
                    <a:pt x="955776" y="218427"/>
                  </a:lnTo>
                  <a:lnTo>
                    <a:pt x="953998" y="221119"/>
                  </a:lnTo>
                  <a:lnTo>
                    <a:pt x="934339" y="249720"/>
                  </a:lnTo>
                  <a:lnTo>
                    <a:pt x="934339" y="250177"/>
                  </a:lnTo>
                  <a:lnTo>
                    <a:pt x="933881" y="251053"/>
                  </a:lnTo>
                  <a:lnTo>
                    <a:pt x="932548" y="251053"/>
                  </a:lnTo>
                  <a:lnTo>
                    <a:pt x="932548" y="249720"/>
                  </a:lnTo>
                  <a:lnTo>
                    <a:pt x="932992" y="218427"/>
                  </a:lnTo>
                  <a:lnTo>
                    <a:pt x="923594" y="218427"/>
                  </a:lnTo>
                  <a:lnTo>
                    <a:pt x="923645" y="259549"/>
                  </a:lnTo>
                  <a:lnTo>
                    <a:pt x="924052" y="262699"/>
                  </a:lnTo>
                  <a:lnTo>
                    <a:pt x="932992" y="262699"/>
                  </a:lnTo>
                  <a:lnTo>
                    <a:pt x="934339" y="261797"/>
                  </a:lnTo>
                  <a:lnTo>
                    <a:pt x="936117" y="259549"/>
                  </a:lnTo>
                  <a:lnTo>
                    <a:pt x="941908" y="251053"/>
                  </a:lnTo>
                  <a:lnTo>
                    <a:pt x="955332" y="231394"/>
                  </a:lnTo>
                  <a:lnTo>
                    <a:pt x="955776" y="230047"/>
                  </a:lnTo>
                  <a:lnTo>
                    <a:pt x="957135" y="230047"/>
                  </a:lnTo>
                  <a:lnTo>
                    <a:pt x="957135" y="231394"/>
                  </a:lnTo>
                  <a:lnTo>
                    <a:pt x="956678" y="262242"/>
                  </a:lnTo>
                  <a:lnTo>
                    <a:pt x="966520" y="262242"/>
                  </a:lnTo>
                  <a:lnTo>
                    <a:pt x="966520" y="230047"/>
                  </a:lnTo>
                  <a:lnTo>
                    <a:pt x="966520" y="218427"/>
                  </a:lnTo>
                  <a:close/>
                </a:path>
                <a:path w="1042669" h="276859">
                  <a:moveTo>
                    <a:pt x="1036256" y="205016"/>
                  </a:moveTo>
                  <a:lnTo>
                    <a:pt x="1028661" y="205016"/>
                  </a:lnTo>
                  <a:lnTo>
                    <a:pt x="1027760" y="207708"/>
                  </a:lnTo>
                  <a:lnTo>
                    <a:pt x="1025080" y="210388"/>
                  </a:lnTo>
                  <a:lnTo>
                    <a:pt x="1022845" y="210832"/>
                  </a:lnTo>
                  <a:lnTo>
                    <a:pt x="1019276" y="210832"/>
                  </a:lnTo>
                  <a:lnTo>
                    <a:pt x="1017041" y="210388"/>
                  </a:lnTo>
                  <a:lnTo>
                    <a:pt x="1014349" y="207708"/>
                  </a:lnTo>
                  <a:lnTo>
                    <a:pt x="1013460" y="206362"/>
                  </a:lnTo>
                  <a:lnTo>
                    <a:pt x="1013015" y="205016"/>
                  </a:lnTo>
                  <a:lnTo>
                    <a:pt x="1005865" y="205016"/>
                  </a:lnTo>
                  <a:lnTo>
                    <a:pt x="1017930" y="216636"/>
                  </a:lnTo>
                  <a:lnTo>
                    <a:pt x="1023734" y="216636"/>
                  </a:lnTo>
                  <a:lnTo>
                    <a:pt x="1028204" y="216192"/>
                  </a:lnTo>
                  <a:lnTo>
                    <a:pt x="1031341" y="213512"/>
                  </a:lnTo>
                  <a:lnTo>
                    <a:pt x="1033576" y="211734"/>
                  </a:lnTo>
                  <a:lnTo>
                    <a:pt x="1034021" y="210832"/>
                  </a:lnTo>
                  <a:lnTo>
                    <a:pt x="1035367" y="208140"/>
                  </a:lnTo>
                  <a:lnTo>
                    <a:pt x="1036256" y="205016"/>
                  </a:lnTo>
                  <a:close/>
                </a:path>
                <a:path w="1042669" h="276859">
                  <a:moveTo>
                    <a:pt x="1042123" y="122682"/>
                  </a:moveTo>
                  <a:lnTo>
                    <a:pt x="922642" y="122682"/>
                  </a:lnTo>
                  <a:lnTo>
                    <a:pt x="917816" y="117348"/>
                  </a:lnTo>
                  <a:lnTo>
                    <a:pt x="916736" y="112534"/>
                  </a:lnTo>
                  <a:lnTo>
                    <a:pt x="914412" y="98742"/>
                  </a:lnTo>
                  <a:lnTo>
                    <a:pt x="913638" y="84289"/>
                  </a:lnTo>
                  <a:lnTo>
                    <a:pt x="914412" y="69189"/>
                  </a:lnTo>
                  <a:lnTo>
                    <a:pt x="916724" y="53428"/>
                  </a:lnTo>
                  <a:lnTo>
                    <a:pt x="917663" y="48412"/>
                  </a:lnTo>
                  <a:lnTo>
                    <a:pt x="922680" y="42811"/>
                  </a:lnTo>
                  <a:lnTo>
                    <a:pt x="1038174" y="42811"/>
                  </a:lnTo>
                  <a:lnTo>
                    <a:pt x="1038174" y="0"/>
                  </a:lnTo>
                  <a:lnTo>
                    <a:pt x="903528" y="0"/>
                  </a:lnTo>
                  <a:lnTo>
                    <a:pt x="887590" y="3365"/>
                  </a:lnTo>
                  <a:lnTo>
                    <a:pt x="861288" y="42227"/>
                  </a:lnTo>
                  <a:lnTo>
                    <a:pt x="858227" y="84061"/>
                  </a:lnTo>
                  <a:lnTo>
                    <a:pt x="858989" y="103987"/>
                  </a:lnTo>
                  <a:lnTo>
                    <a:pt x="875093" y="152984"/>
                  </a:lnTo>
                  <a:lnTo>
                    <a:pt x="903528" y="165493"/>
                  </a:lnTo>
                  <a:lnTo>
                    <a:pt x="1042123" y="165493"/>
                  </a:lnTo>
                  <a:lnTo>
                    <a:pt x="1042123" y="122682"/>
                  </a:lnTo>
                  <a:close/>
                </a:path>
                <a:path w="1042669" h="276859">
                  <a:moveTo>
                    <a:pt x="1042530" y="218427"/>
                  </a:moveTo>
                  <a:lnTo>
                    <a:pt x="1037145" y="217982"/>
                  </a:lnTo>
                  <a:lnTo>
                    <a:pt x="1034021" y="217982"/>
                  </a:lnTo>
                  <a:lnTo>
                    <a:pt x="1031786" y="218427"/>
                  </a:lnTo>
                  <a:lnTo>
                    <a:pt x="1030008" y="221119"/>
                  </a:lnTo>
                  <a:lnTo>
                    <a:pt x="1010335" y="249720"/>
                  </a:lnTo>
                  <a:lnTo>
                    <a:pt x="1010335" y="250177"/>
                  </a:lnTo>
                  <a:lnTo>
                    <a:pt x="1009865" y="251053"/>
                  </a:lnTo>
                  <a:lnTo>
                    <a:pt x="1008545" y="251053"/>
                  </a:lnTo>
                  <a:lnTo>
                    <a:pt x="1008545" y="249720"/>
                  </a:lnTo>
                  <a:lnTo>
                    <a:pt x="1008989" y="218427"/>
                  </a:lnTo>
                  <a:lnTo>
                    <a:pt x="999604" y="218427"/>
                  </a:lnTo>
                  <a:lnTo>
                    <a:pt x="999655" y="259549"/>
                  </a:lnTo>
                  <a:lnTo>
                    <a:pt x="1000048" y="262699"/>
                  </a:lnTo>
                  <a:lnTo>
                    <a:pt x="1008989" y="262699"/>
                  </a:lnTo>
                  <a:lnTo>
                    <a:pt x="1010335" y="261797"/>
                  </a:lnTo>
                  <a:lnTo>
                    <a:pt x="1012113" y="259549"/>
                  </a:lnTo>
                  <a:lnTo>
                    <a:pt x="1017905" y="251053"/>
                  </a:lnTo>
                  <a:lnTo>
                    <a:pt x="1031341" y="231394"/>
                  </a:lnTo>
                  <a:lnTo>
                    <a:pt x="1031786" y="230047"/>
                  </a:lnTo>
                  <a:lnTo>
                    <a:pt x="1033132" y="230047"/>
                  </a:lnTo>
                  <a:lnTo>
                    <a:pt x="1033132" y="231394"/>
                  </a:lnTo>
                  <a:lnTo>
                    <a:pt x="1032687" y="262242"/>
                  </a:lnTo>
                  <a:lnTo>
                    <a:pt x="1042530" y="262242"/>
                  </a:lnTo>
                  <a:lnTo>
                    <a:pt x="1042530" y="230047"/>
                  </a:lnTo>
                  <a:lnTo>
                    <a:pt x="1042530" y="2184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417443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120795" y="6440728"/>
              <a:ext cx="1185545" cy="226695"/>
            </a:xfrm>
            <a:custGeom>
              <a:avLst/>
              <a:gdLst/>
              <a:ahLst/>
              <a:cxnLst/>
              <a:rect l="l" t="t" r="r" b="b"/>
              <a:pathLst>
                <a:path w="1185545" h="226695">
                  <a:moveTo>
                    <a:pt x="259829" y="114300"/>
                  </a:moveTo>
                  <a:lnTo>
                    <a:pt x="256247" y="73164"/>
                  </a:lnTo>
                  <a:lnTo>
                    <a:pt x="245986" y="33794"/>
                  </a:lnTo>
                  <a:lnTo>
                    <a:pt x="212369" y="2844"/>
                  </a:lnTo>
                  <a:lnTo>
                    <a:pt x="194246" y="0"/>
                  </a:lnTo>
                  <a:lnTo>
                    <a:pt x="0" y="0"/>
                  </a:lnTo>
                  <a:lnTo>
                    <a:pt x="0" y="58648"/>
                  </a:lnTo>
                  <a:lnTo>
                    <a:pt x="163855" y="58648"/>
                  </a:lnTo>
                  <a:lnTo>
                    <a:pt x="171196" y="61429"/>
                  </a:lnTo>
                  <a:lnTo>
                    <a:pt x="176707" y="68351"/>
                  </a:lnTo>
                  <a:lnTo>
                    <a:pt x="180340" y="77330"/>
                  </a:lnTo>
                  <a:lnTo>
                    <a:pt x="182029" y="86245"/>
                  </a:lnTo>
                  <a:lnTo>
                    <a:pt x="8064" y="86245"/>
                  </a:lnTo>
                  <a:lnTo>
                    <a:pt x="8064" y="140792"/>
                  </a:lnTo>
                  <a:lnTo>
                    <a:pt x="181622" y="140792"/>
                  </a:lnTo>
                  <a:lnTo>
                    <a:pt x="180517" y="151396"/>
                  </a:lnTo>
                  <a:lnTo>
                    <a:pt x="177393" y="160045"/>
                  </a:lnTo>
                  <a:lnTo>
                    <a:pt x="172237" y="165874"/>
                  </a:lnTo>
                  <a:lnTo>
                    <a:pt x="165036" y="168021"/>
                  </a:lnTo>
                  <a:lnTo>
                    <a:pt x="0" y="168021"/>
                  </a:lnTo>
                  <a:lnTo>
                    <a:pt x="0" y="226656"/>
                  </a:lnTo>
                  <a:lnTo>
                    <a:pt x="192532" y="226656"/>
                  </a:lnTo>
                  <a:lnTo>
                    <a:pt x="212382" y="223050"/>
                  </a:lnTo>
                  <a:lnTo>
                    <a:pt x="228981" y="213817"/>
                  </a:lnTo>
                  <a:lnTo>
                    <a:pt x="241477" y="201256"/>
                  </a:lnTo>
                  <a:lnTo>
                    <a:pt x="248996" y="187731"/>
                  </a:lnTo>
                  <a:lnTo>
                    <a:pt x="257225" y="153670"/>
                  </a:lnTo>
                  <a:lnTo>
                    <a:pt x="259829" y="114300"/>
                  </a:lnTo>
                  <a:close/>
                </a:path>
                <a:path w="1185545" h="226695">
                  <a:moveTo>
                    <a:pt x="1185456" y="109893"/>
                  </a:moveTo>
                  <a:lnTo>
                    <a:pt x="1184046" y="83108"/>
                  </a:lnTo>
                  <a:lnTo>
                    <a:pt x="1180426" y="58648"/>
                  </a:lnTo>
                  <a:lnTo>
                    <a:pt x="1180312" y="57835"/>
                  </a:lnTo>
                  <a:lnTo>
                    <a:pt x="1173200" y="35610"/>
                  </a:lnTo>
                  <a:lnTo>
                    <a:pt x="1161072" y="17195"/>
                  </a:lnTo>
                  <a:lnTo>
                    <a:pt x="1144117" y="4648"/>
                  </a:lnTo>
                  <a:lnTo>
                    <a:pt x="1122553" y="0"/>
                  </a:lnTo>
                  <a:lnTo>
                    <a:pt x="1110373" y="0"/>
                  </a:lnTo>
                  <a:lnTo>
                    <a:pt x="1110373" y="110756"/>
                  </a:lnTo>
                  <a:lnTo>
                    <a:pt x="1108887" y="130581"/>
                  </a:lnTo>
                  <a:lnTo>
                    <a:pt x="1104455" y="151701"/>
                  </a:lnTo>
                  <a:lnTo>
                    <a:pt x="1102080" y="160337"/>
                  </a:lnTo>
                  <a:lnTo>
                    <a:pt x="1097102" y="167995"/>
                  </a:lnTo>
                  <a:lnTo>
                    <a:pt x="970140" y="167995"/>
                  </a:lnTo>
                  <a:lnTo>
                    <a:pt x="965136" y="160413"/>
                  </a:lnTo>
                  <a:lnTo>
                    <a:pt x="962812" y="151701"/>
                  </a:lnTo>
                  <a:lnTo>
                    <a:pt x="958380" y="129946"/>
                  </a:lnTo>
                  <a:lnTo>
                    <a:pt x="956906" y="109893"/>
                  </a:lnTo>
                  <a:lnTo>
                    <a:pt x="958380" y="91579"/>
                  </a:lnTo>
                  <a:lnTo>
                    <a:pt x="962812" y="74980"/>
                  </a:lnTo>
                  <a:lnTo>
                    <a:pt x="966012" y="66509"/>
                  </a:lnTo>
                  <a:lnTo>
                    <a:pt x="970140" y="58648"/>
                  </a:lnTo>
                  <a:lnTo>
                    <a:pt x="1097102" y="58648"/>
                  </a:lnTo>
                  <a:lnTo>
                    <a:pt x="1101382" y="66586"/>
                  </a:lnTo>
                  <a:lnTo>
                    <a:pt x="1104455" y="74980"/>
                  </a:lnTo>
                  <a:lnTo>
                    <a:pt x="1108887" y="92227"/>
                  </a:lnTo>
                  <a:lnTo>
                    <a:pt x="1110373" y="110756"/>
                  </a:lnTo>
                  <a:lnTo>
                    <a:pt x="1110373" y="0"/>
                  </a:lnTo>
                  <a:lnTo>
                    <a:pt x="944829" y="0"/>
                  </a:lnTo>
                  <a:lnTo>
                    <a:pt x="923277" y="4660"/>
                  </a:lnTo>
                  <a:lnTo>
                    <a:pt x="894346" y="35674"/>
                  </a:lnTo>
                  <a:lnTo>
                    <a:pt x="882269" y="86245"/>
                  </a:lnTo>
                  <a:lnTo>
                    <a:pt x="880922" y="114185"/>
                  </a:lnTo>
                  <a:lnTo>
                    <a:pt x="882548" y="141706"/>
                  </a:lnTo>
                  <a:lnTo>
                    <a:pt x="894194" y="190995"/>
                  </a:lnTo>
                  <a:lnTo>
                    <a:pt x="923226" y="221996"/>
                  </a:lnTo>
                  <a:lnTo>
                    <a:pt x="944829" y="226656"/>
                  </a:lnTo>
                  <a:lnTo>
                    <a:pt x="1122578" y="226656"/>
                  </a:lnTo>
                  <a:lnTo>
                    <a:pt x="1161376" y="209499"/>
                  </a:lnTo>
                  <a:lnTo>
                    <a:pt x="1180312" y="168808"/>
                  </a:lnTo>
                  <a:lnTo>
                    <a:pt x="1180414" y="167995"/>
                  </a:lnTo>
                  <a:lnTo>
                    <a:pt x="1184287" y="138417"/>
                  </a:lnTo>
                  <a:lnTo>
                    <a:pt x="1185456" y="1098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29666" y="6440724"/>
              <a:ext cx="251933" cy="22665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418940" y="6440728"/>
              <a:ext cx="2042795" cy="229235"/>
            </a:xfrm>
            <a:custGeom>
              <a:avLst/>
              <a:gdLst/>
              <a:ahLst/>
              <a:cxnLst/>
              <a:rect l="l" t="t" r="r" b="b"/>
              <a:pathLst>
                <a:path w="2042795" h="229234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2042795" h="229234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  <a:path w="2042795" h="229234">
                  <a:moveTo>
                    <a:pt x="1437601" y="226847"/>
                  </a:moveTo>
                  <a:lnTo>
                    <a:pt x="1345145" y="112153"/>
                  </a:lnTo>
                  <a:lnTo>
                    <a:pt x="1435100" y="266"/>
                  </a:lnTo>
                  <a:lnTo>
                    <a:pt x="1354429" y="266"/>
                  </a:lnTo>
                  <a:lnTo>
                    <a:pt x="1305915" y="64287"/>
                  </a:lnTo>
                  <a:lnTo>
                    <a:pt x="1257261" y="266"/>
                  </a:lnTo>
                  <a:lnTo>
                    <a:pt x="1176591" y="266"/>
                  </a:lnTo>
                  <a:lnTo>
                    <a:pt x="1266456" y="112153"/>
                  </a:lnTo>
                  <a:lnTo>
                    <a:pt x="1174127" y="226847"/>
                  </a:lnTo>
                  <a:lnTo>
                    <a:pt x="1254823" y="226847"/>
                  </a:lnTo>
                  <a:lnTo>
                    <a:pt x="1305915" y="159880"/>
                  </a:lnTo>
                  <a:lnTo>
                    <a:pt x="1356855" y="226847"/>
                  </a:lnTo>
                  <a:lnTo>
                    <a:pt x="1437601" y="226847"/>
                  </a:lnTo>
                  <a:close/>
                </a:path>
                <a:path w="2042795" h="229234">
                  <a:moveTo>
                    <a:pt x="2042388" y="39268"/>
                  </a:moveTo>
                  <a:lnTo>
                    <a:pt x="2039035" y="23075"/>
                  </a:lnTo>
                  <a:lnTo>
                    <a:pt x="2029434" y="10845"/>
                  </a:lnTo>
                  <a:lnTo>
                    <a:pt x="2014270" y="3111"/>
                  </a:lnTo>
                  <a:lnTo>
                    <a:pt x="1994255" y="419"/>
                  </a:lnTo>
                  <a:lnTo>
                    <a:pt x="1980590" y="1498"/>
                  </a:lnTo>
                  <a:lnTo>
                    <a:pt x="1967064" y="6057"/>
                  </a:lnTo>
                  <a:lnTo>
                    <a:pt x="1954606" y="16129"/>
                  </a:lnTo>
                  <a:lnTo>
                    <a:pt x="1944090" y="33705"/>
                  </a:lnTo>
                  <a:lnTo>
                    <a:pt x="1893277" y="152819"/>
                  </a:lnTo>
                  <a:lnTo>
                    <a:pt x="1842363" y="33705"/>
                  </a:lnTo>
                  <a:lnTo>
                    <a:pt x="1835873" y="21183"/>
                  </a:lnTo>
                  <a:lnTo>
                    <a:pt x="1826412" y="10553"/>
                  </a:lnTo>
                  <a:lnTo>
                    <a:pt x="1812391" y="3187"/>
                  </a:lnTo>
                  <a:lnTo>
                    <a:pt x="1792249" y="419"/>
                  </a:lnTo>
                  <a:lnTo>
                    <a:pt x="1772208" y="3111"/>
                  </a:lnTo>
                  <a:lnTo>
                    <a:pt x="1757045" y="10845"/>
                  </a:lnTo>
                  <a:lnTo>
                    <a:pt x="1747443" y="23075"/>
                  </a:lnTo>
                  <a:lnTo>
                    <a:pt x="1744103" y="39268"/>
                  </a:lnTo>
                  <a:lnTo>
                    <a:pt x="1744103" y="226961"/>
                  </a:lnTo>
                  <a:lnTo>
                    <a:pt x="1810956" y="226961"/>
                  </a:lnTo>
                  <a:lnTo>
                    <a:pt x="1810232" y="102806"/>
                  </a:lnTo>
                  <a:lnTo>
                    <a:pt x="1850237" y="197586"/>
                  </a:lnTo>
                  <a:lnTo>
                    <a:pt x="1855063" y="207848"/>
                  </a:lnTo>
                  <a:lnTo>
                    <a:pt x="1862683" y="218135"/>
                  </a:lnTo>
                  <a:lnTo>
                    <a:pt x="1874837" y="226047"/>
                  </a:lnTo>
                  <a:lnTo>
                    <a:pt x="1893277" y="229222"/>
                  </a:lnTo>
                  <a:lnTo>
                    <a:pt x="1910651" y="226529"/>
                  </a:lnTo>
                  <a:lnTo>
                    <a:pt x="1922576" y="219405"/>
                  </a:lnTo>
                  <a:lnTo>
                    <a:pt x="1930603" y="209283"/>
                  </a:lnTo>
                  <a:lnTo>
                    <a:pt x="1936267" y="197586"/>
                  </a:lnTo>
                  <a:lnTo>
                    <a:pt x="1976551" y="102209"/>
                  </a:lnTo>
                  <a:lnTo>
                    <a:pt x="1975497" y="226961"/>
                  </a:lnTo>
                  <a:lnTo>
                    <a:pt x="2042388" y="226961"/>
                  </a:lnTo>
                  <a:lnTo>
                    <a:pt x="2042388" y="392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77852" y="6438061"/>
              <a:ext cx="247586" cy="23240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126713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441813" y="6879640"/>
              <a:ext cx="173990" cy="69215"/>
            </a:xfrm>
            <a:custGeom>
              <a:avLst/>
              <a:gdLst/>
              <a:ahLst/>
              <a:cxnLst/>
              <a:rect l="l" t="t" r="r" b="b"/>
              <a:pathLst>
                <a:path w="173990" h="69215">
                  <a:moveTo>
                    <a:pt x="61366" y="7035"/>
                  </a:moveTo>
                  <a:lnTo>
                    <a:pt x="60972" y="4546"/>
                  </a:lnTo>
                  <a:lnTo>
                    <a:pt x="56527" y="88"/>
                  </a:lnTo>
                  <a:lnTo>
                    <a:pt x="53873" y="0"/>
                  </a:lnTo>
                  <a:lnTo>
                    <a:pt x="10388" y="0"/>
                  </a:lnTo>
                  <a:lnTo>
                    <a:pt x="5054" y="88"/>
                  </a:lnTo>
                  <a:lnTo>
                    <a:pt x="368" y="4597"/>
                  </a:lnTo>
                  <a:lnTo>
                    <a:pt x="0" y="6883"/>
                  </a:lnTo>
                  <a:lnTo>
                    <a:pt x="0" y="68910"/>
                  </a:lnTo>
                  <a:lnTo>
                    <a:pt x="13068" y="68910"/>
                  </a:lnTo>
                  <a:lnTo>
                    <a:pt x="13068" y="13309"/>
                  </a:lnTo>
                  <a:lnTo>
                    <a:pt x="13296" y="11938"/>
                  </a:lnTo>
                  <a:lnTo>
                    <a:pt x="14782" y="10223"/>
                  </a:lnTo>
                  <a:lnTo>
                    <a:pt x="15976" y="10363"/>
                  </a:lnTo>
                  <a:lnTo>
                    <a:pt x="17106" y="10363"/>
                  </a:lnTo>
                  <a:lnTo>
                    <a:pt x="44424" y="10363"/>
                  </a:lnTo>
                  <a:lnTo>
                    <a:pt x="46723" y="10223"/>
                  </a:lnTo>
                  <a:lnTo>
                    <a:pt x="47548" y="11239"/>
                  </a:lnTo>
                  <a:lnTo>
                    <a:pt x="48488" y="12153"/>
                  </a:lnTo>
                  <a:lnTo>
                    <a:pt x="48323" y="13500"/>
                  </a:lnTo>
                  <a:lnTo>
                    <a:pt x="48323" y="68910"/>
                  </a:lnTo>
                  <a:lnTo>
                    <a:pt x="61366" y="68910"/>
                  </a:lnTo>
                  <a:lnTo>
                    <a:pt x="61366" y="7035"/>
                  </a:lnTo>
                  <a:close/>
                </a:path>
                <a:path w="173990" h="69215">
                  <a:moveTo>
                    <a:pt x="173774" y="7035"/>
                  </a:moveTo>
                  <a:lnTo>
                    <a:pt x="173443" y="4546"/>
                  </a:lnTo>
                  <a:lnTo>
                    <a:pt x="168998" y="88"/>
                  </a:lnTo>
                  <a:lnTo>
                    <a:pt x="166344" y="0"/>
                  </a:lnTo>
                  <a:lnTo>
                    <a:pt x="122885" y="0"/>
                  </a:lnTo>
                  <a:lnTo>
                    <a:pt x="117500" y="88"/>
                  </a:lnTo>
                  <a:lnTo>
                    <a:pt x="112852" y="4597"/>
                  </a:lnTo>
                  <a:lnTo>
                    <a:pt x="112522" y="6883"/>
                  </a:lnTo>
                  <a:lnTo>
                    <a:pt x="112522" y="68910"/>
                  </a:lnTo>
                  <a:lnTo>
                    <a:pt x="125514" y="68910"/>
                  </a:lnTo>
                  <a:lnTo>
                    <a:pt x="125514" y="13309"/>
                  </a:lnTo>
                  <a:lnTo>
                    <a:pt x="125704" y="11938"/>
                  </a:lnTo>
                  <a:lnTo>
                    <a:pt x="127279" y="10223"/>
                  </a:lnTo>
                  <a:lnTo>
                    <a:pt x="128473" y="10363"/>
                  </a:lnTo>
                  <a:lnTo>
                    <a:pt x="129540" y="10363"/>
                  </a:lnTo>
                  <a:lnTo>
                    <a:pt x="156870" y="10363"/>
                  </a:lnTo>
                  <a:lnTo>
                    <a:pt x="159194" y="10223"/>
                  </a:lnTo>
                  <a:lnTo>
                    <a:pt x="160020" y="11239"/>
                  </a:lnTo>
                  <a:lnTo>
                    <a:pt x="160985" y="12153"/>
                  </a:lnTo>
                  <a:lnTo>
                    <a:pt x="160820" y="13500"/>
                  </a:lnTo>
                  <a:lnTo>
                    <a:pt x="160820" y="68910"/>
                  </a:lnTo>
                  <a:lnTo>
                    <a:pt x="173774" y="68910"/>
                  </a:lnTo>
                  <a:lnTo>
                    <a:pt x="173774" y="7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121593" y="6878888"/>
              <a:ext cx="85864" cy="7044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1479111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92052" y="6878888"/>
              <a:ext cx="65468" cy="704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08803" y="6864021"/>
              <a:ext cx="65468" cy="853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1948046" y="6879630"/>
              <a:ext cx="57785" cy="69215"/>
            </a:xfrm>
            <a:custGeom>
              <a:avLst/>
              <a:gdLst/>
              <a:ahLst/>
              <a:cxnLst/>
              <a:rect l="l" t="t" r="r" b="b"/>
              <a:pathLst>
                <a:path w="57784" h="69215">
                  <a:moveTo>
                    <a:pt x="34035" y="0"/>
                  </a:moveTo>
                  <a:lnTo>
                    <a:pt x="965" y="0"/>
                  </a:lnTo>
                  <a:lnTo>
                    <a:pt x="965" y="10370"/>
                  </a:lnTo>
                  <a:lnTo>
                    <a:pt x="31915" y="10370"/>
                  </a:lnTo>
                  <a:lnTo>
                    <a:pt x="36385" y="12448"/>
                  </a:lnTo>
                  <a:lnTo>
                    <a:pt x="43014" y="18784"/>
                  </a:lnTo>
                  <a:lnTo>
                    <a:pt x="44005" y="23950"/>
                  </a:lnTo>
                  <a:lnTo>
                    <a:pt x="44322" y="28731"/>
                  </a:lnTo>
                  <a:lnTo>
                    <a:pt x="2324" y="28731"/>
                  </a:lnTo>
                  <a:lnTo>
                    <a:pt x="2324" y="39034"/>
                  </a:lnTo>
                  <a:lnTo>
                    <a:pt x="44322" y="39034"/>
                  </a:lnTo>
                  <a:lnTo>
                    <a:pt x="44195" y="46828"/>
                  </a:lnTo>
                  <a:lnTo>
                    <a:pt x="42913" y="51716"/>
                  </a:lnTo>
                  <a:lnTo>
                    <a:pt x="34594" y="57383"/>
                  </a:lnTo>
                  <a:lnTo>
                    <a:pt x="30441" y="58637"/>
                  </a:lnTo>
                  <a:lnTo>
                    <a:pt x="0" y="58637"/>
                  </a:lnTo>
                  <a:lnTo>
                    <a:pt x="0" y="68917"/>
                  </a:lnTo>
                  <a:lnTo>
                    <a:pt x="34886" y="68917"/>
                  </a:lnTo>
                  <a:lnTo>
                    <a:pt x="43014" y="67881"/>
                  </a:lnTo>
                  <a:lnTo>
                    <a:pt x="57683" y="33897"/>
                  </a:lnTo>
                  <a:lnTo>
                    <a:pt x="57472" y="26738"/>
                  </a:lnTo>
                  <a:lnTo>
                    <a:pt x="56489" y="19580"/>
                  </a:lnTo>
                  <a:lnTo>
                    <a:pt x="54211" y="12867"/>
                  </a:lnTo>
                  <a:lnTo>
                    <a:pt x="50114" y="7044"/>
                  </a:lnTo>
                  <a:lnTo>
                    <a:pt x="43395" y="506"/>
                  </a:lnTo>
                  <a:lnTo>
                    <a:pt x="340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2161215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270343" y="6878888"/>
              <a:ext cx="70525" cy="7044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0126713" y="6715201"/>
              <a:ext cx="2334895" cy="233679"/>
            </a:xfrm>
            <a:custGeom>
              <a:avLst/>
              <a:gdLst/>
              <a:ahLst/>
              <a:cxnLst/>
              <a:rect l="l" t="t" r="r" b="b"/>
              <a:pathLst>
                <a:path w="2334895" h="233679">
                  <a:moveTo>
                    <a:pt x="2319363" y="223075"/>
                  </a:moveTo>
                  <a:lnTo>
                    <a:pt x="2287867" y="223075"/>
                  </a:lnTo>
                  <a:lnTo>
                    <a:pt x="2281504" y="221818"/>
                  </a:lnTo>
                  <a:lnTo>
                    <a:pt x="2276627" y="214274"/>
                  </a:lnTo>
                  <a:lnTo>
                    <a:pt x="2274824" y="210045"/>
                  </a:lnTo>
                  <a:lnTo>
                    <a:pt x="2274824" y="189471"/>
                  </a:lnTo>
                  <a:lnTo>
                    <a:pt x="2276513" y="184264"/>
                  </a:lnTo>
                  <a:lnTo>
                    <a:pt x="2282558" y="175285"/>
                  </a:lnTo>
                  <a:lnTo>
                    <a:pt x="2289048" y="174802"/>
                  </a:lnTo>
                  <a:lnTo>
                    <a:pt x="2318283" y="174802"/>
                  </a:lnTo>
                  <a:lnTo>
                    <a:pt x="2318283" y="164439"/>
                  </a:lnTo>
                  <a:lnTo>
                    <a:pt x="2285682" y="164439"/>
                  </a:lnTo>
                  <a:lnTo>
                    <a:pt x="2274989" y="165087"/>
                  </a:lnTo>
                  <a:lnTo>
                    <a:pt x="2261374" y="199910"/>
                  </a:lnTo>
                  <a:lnTo>
                    <a:pt x="2261552" y="206032"/>
                  </a:lnTo>
                  <a:lnTo>
                    <a:pt x="2283663" y="233349"/>
                  </a:lnTo>
                  <a:lnTo>
                    <a:pt x="2290267" y="233349"/>
                  </a:lnTo>
                  <a:lnTo>
                    <a:pt x="2319363" y="233349"/>
                  </a:lnTo>
                  <a:lnTo>
                    <a:pt x="2319363" y="223075"/>
                  </a:lnTo>
                  <a:close/>
                </a:path>
                <a:path w="2334895" h="233679">
                  <a:moveTo>
                    <a:pt x="2334615" y="0"/>
                  </a:moveTo>
                  <a:lnTo>
                    <a:pt x="0" y="0"/>
                  </a:lnTo>
                  <a:lnTo>
                    <a:pt x="0" y="111645"/>
                  </a:lnTo>
                  <a:lnTo>
                    <a:pt x="2334615" y="111645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04677" y="6732944"/>
              <a:ext cx="104432" cy="7049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1394579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115418" y="1719884"/>
            <a:ext cx="6254115" cy="343090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43204" marR="264160" indent="-205740">
              <a:lnSpc>
                <a:spcPct val="101699"/>
              </a:lnSpc>
              <a:spcBef>
                <a:spcPts val="60"/>
              </a:spcBef>
              <a:buSzPct val="85000"/>
              <a:buFont typeface="Wingdings"/>
              <a:buChar char=""/>
              <a:tabLst>
                <a:tab pos="244475" algn="l"/>
              </a:tabLst>
            </a:pP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Это</a:t>
            </a:r>
            <a:r>
              <a:rPr sz="20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более</a:t>
            </a:r>
            <a:r>
              <a:rPr sz="20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rbel"/>
                <a:cs typeface="Corbel"/>
              </a:rPr>
              <a:t>4000</a:t>
            </a:r>
            <a:r>
              <a:rPr sz="20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торгующих</a:t>
            </a:r>
            <a:r>
              <a:rPr sz="20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организаций, 	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поставляющих</a:t>
            </a:r>
            <a:r>
              <a:rPr sz="2000" spc="-20" dirty="0">
                <a:solidFill>
                  <a:srgbClr val="FFFFFF"/>
                </a:solidFill>
                <a:latin typeface="Corbel"/>
                <a:cs typeface="Corbel"/>
              </a:rPr>
              <a:t> продукцию</a:t>
            </a:r>
            <a:r>
              <a:rPr sz="20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производства</a:t>
            </a:r>
            <a:r>
              <a:rPr sz="2000" spc="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ГК</a:t>
            </a:r>
            <a:r>
              <a:rPr sz="2000" spc="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Corbel"/>
                <a:cs typeface="Corbel"/>
              </a:rPr>
              <a:t>ЭКРОС 	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по</a:t>
            </a:r>
            <a:r>
              <a:rPr sz="20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всей</a:t>
            </a:r>
            <a:r>
              <a:rPr sz="20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России.</a:t>
            </a:r>
            <a:endParaRPr sz="2000">
              <a:latin typeface="Corbel"/>
              <a:cs typeface="Corbel"/>
            </a:endParaRPr>
          </a:p>
          <a:p>
            <a:pPr marL="243204" marR="30480" indent="-205740">
              <a:lnSpc>
                <a:spcPct val="101699"/>
              </a:lnSpc>
              <a:spcBef>
                <a:spcPts val="1220"/>
              </a:spcBef>
              <a:buSzPct val="85000"/>
              <a:buFont typeface="Wingdings"/>
              <a:buChar char=""/>
              <a:tabLst>
                <a:tab pos="244475" algn="l"/>
              </a:tabLst>
            </a:pP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Это</a:t>
            </a:r>
            <a:r>
              <a:rPr sz="20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самые</a:t>
            </a:r>
            <a:r>
              <a:rPr sz="20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надежные</a:t>
            </a:r>
            <a:r>
              <a:rPr sz="20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0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крупные</a:t>
            </a:r>
            <a:r>
              <a:rPr sz="20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компании</a:t>
            </a:r>
            <a:r>
              <a:rPr sz="20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по</a:t>
            </a:r>
            <a:r>
              <a:rPr sz="20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поставке 	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лабораторного</a:t>
            </a:r>
            <a:r>
              <a:rPr sz="2000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оборудования</a:t>
            </a:r>
            <a:r>
              <a:rPr sz="2000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000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каждом</a:t>
            </a:r>
            <a:r>
              <a:rPr sz="2000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регионе</a:t>
            </a:r>
            <a:r>
              <a:rPr sz="20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orbel"/>
                <a:cs typeface="Corbel"/>
              </a:rPr>
              <a:t>РФ.</a:t>
            </a:r>
            <a:endParaRPr sz="2000">
              <a:latin typeface="Corbel"/>
              <a:cs typeface="Corbel"/>
            </a:endParaRPr>
          </a:p>
          <a:p>
            <a:pPr marL="243204" marR="288290" indent="-205740">
              <a:lnSpc>
                <a:spcPct val="101699"/>
              </a:lnSpc>
              <a:spcBef>
                <a:spcPts val="1220"/>
              </a:spcBef>
              <a:buSzPct val="85000"/>
              <a:buFont typeface="Wingdings"/>
              <a:buChar char=""/>
              <a:tabLst>
                <a:tab pos="244475" algn="l"/>
              </a:tabLst>
            </a:pP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Это</a:t>
            </a:r>
            <a:r>
              <a:rPr sz="20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более</a:t>
            </a:r>
            <a:r>
              <a:rPr sz="20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rbel"/>
                <a:cs typeface="Corbel"/>
              </a:rPr>
              <a:t>7000</a:t>
            </a:r>
            <a:r>
              <a:rPr sz="2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конечных</a:t>
            </a:r>
            <a:r>
              <a:rPr sz="20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потребителей</a:t>
            </a:r>
            <a:r>
              <a:rPr sz="20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нашей 	</a:t>
            </a:r>
            <a:r>
              <a:rPr sz="2000" spc="-20" dirty="0">
                <a:solidFill>
                  <a:srgbClr val="FFFFFF"/>
                </a:solidFill>
                <a:latin typeface="Corbel"/>
                <a:cs typeface="Corbel"/>
              </a:rPr>
              <a:t>продукции:</a:t>
            </a:r>
            <a:r>
              <a:rPr sz="20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это</a:t>
            </a:r>
            <a:r>
              <a:rPr sz="2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лаборатории</a:t>
            </a:r>
            <a:r>
              <a:rPr sz="20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крупнейших</a:t>
            </a:r>
            <a:r>
              <a:rPr sz="2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нефтяных 	предприятий,</a:t>
            </a:r>
            <a:r>
              <a:rPr sz="20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производственных</a:t>
            </a:r>
            <a:r>
              <a:rPr sz="20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объединений, 	государственных</a:t>
            </a:r>
            <a:r>
              <a:rPr sz="20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контролирующих</a:t>
            </a:r>
            <a:r>
              <a:rPr sz="2000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orbel"/>
                <a:cs typeface="Corbel"/>
              </a:rPr>
              <a:t>учреждений, 	медицинских</a:t>
            </a:r>
            <a:r>
              <a:rPr sz="2000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организаций,</a:t>
            </a:r>
            <a:r>
              <a:rPr sz="20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вузов,</a:t>
            </a:r>
            <a:r>
              <a:rPr sz="20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школ</a:t>
            </a:r>
            <a:r>
              <a:rPr sz="2000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0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orbel"/>
                <a:cs typeface="Corbel"/>
              </a:rPr>
              <a:t>пр.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98289" y="6804697"/>
            <a:ext cx="1802764" cy="2679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rgbClr val="00885D"/>
                </a:solidFill>
                <a:latin typeface="Arial MT"/>
                <a:cs typeface="Arial MT"/>
              </a:rPr>
              <a:t>26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4"/>
              </a:rPr>
              <a:t>www.ecohim.ru</a:t>
            </a:r>
            <a:endParaRPr sz="1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" r="1385"/>
          <a:stretch/>
        </p:blipFill>
        <p:spPr>
          <a:xfrm>
            <a:off x="-8131" y="0"/>
            <a:ext cx="12954000" cy="756285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440909" y="578751"/>
            <a:ext cx="12020826" cy="6561710"/>
            <a:chOff x="440909" y="578751"/>
            <a:chExt cx="12020826" cy="6561710"/>
          </a:xfrm>
        </p:grpSpPr>
        <p:sp>
          <p:nvSpPr>
            <p:cNvPr id="4" name="object 4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45960" y="693674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2034" y="700379"/>
              <a:ext cx="1042669" cy="276860"/>
            </a:xfrm>
            <a:custGeom>
              <a:avLst/>
              <a:gdLst/>
              <a:ahLst/>
              <a:cxnLst/>
              <a:rect l="l" t="t" r="r" b="b"/>
              <a:pathLst>
                <a:path w="1042669" h="276859">
                  <a:moveTo>
                    <a:pt x="36664" y="218427"/>
                  </a:moveTo>
                  <a:lnTo>
                    <a:pt x="4025" y="218427"/>
                  </a:lnTo>
                  <a:lnTo>
                    <a:pt x="2247" y="218871"/>
                  </a:lnTo>
                  <a:lnTo>
                    <a:pt x="901" y="221119"/>
                  </a:lnTo>
                  <a:lnTo>
                    <a:pt x="0" y="222465"/>
                  </a:lnTo>
                  <a:lnTo>
                    <a:pt x="0" y="262242"/>
                  </a:lnTo>
                  <a:lnTo>
                    <a:pt x="9398" y="262242"/>
                  </a:lnTo>
                  <a:lnTo>
                    <a:pt x="9398" y="227368"/>
                  </a:lnTo>
                  <a:lnTo>
                    <a:pt x="10299" y="226923"/>
                  </a:lnTo>
                  <a:lnTo>
                    <a:pt x="11188" y="226034"/>
                  </a:lnTo>
                  <a:lnTo>
                    <a:pt x="36664" y="226034"/>
                  </a:lnTo>
                  <a:lnTo>
                    <a:pt x="36664" y="218427"/>
                  </a:lnTo>
                  <a:close/>
                </a:path>
                <a:path w="1042669" h="276859">
                  <a:moveTo>
                    <a:pt x="105511" y="245249"/>
                  </a:moveTo>
                  <a:lnTo>
                    <a:pt x="105473" y="234543"/>
                  </a:lnTo>
                  <a:lnTo>
                    <a:pt x="105067" y="227812"/>
                  </a:lnTo>
                  <a:lnTo>
                    <a:pt x="103276" y="226034"/>
                  </a:lnTo>
                  <a:lnTo>
                    <a:pt x="100584" y="223342"/>
                  </a:lnTo>
                  <a:lnTo>
                    <a:pt x="96570" y="218884"/>
                  </a:lnTo>
                  <a:lnTo>
                    <a:pt x="95224" y="218782"/>
                  </a:lnTo>
                  <a:lnTo>
                    <a:pt x="95224" y="234543"/>
                  </a:lnTo>
                  <a:lnTo>
                    <a:pt x="95224" y="247040"/>
                  </a:lnTo>
                  <a:lnTo>
                    <a:pt x="94335" y="249720"/>
                  </a:lnTo>
                  <a:lnTo>
                    <a:pt x="93433" y="251053"/>
                  </a:lnTo>
                  <a:lnTo>
                    <a:pt x="92544" y="252844"/>
                  </a:lnTo>
                  <a:lnTo>
                    <a:pt x="89865" y="255092"/>
                  </a:lnTo>
                  <a:lnTo>
                    <a:pt x="74218" y="255092"/>
                  </a:lnTo>
                  <a:lnTo>
                    <a:pt x="74218" y="226923"/>
                  </a:lnTo>
                  <a:lnTo>
                    <a:pt x="76009" y="226034"/>
                  </a:lnTo>
                  <a:lnTo>
                    <a:pt x="89865" y="226034"/>
                  </a:lnTo>
                  <a:lnTo>
                    <a:pt x="92989" y="228269"/>
                  </a:lnTo>
                  <a:lnTo>
                    <a:pt x="94335" y="230949"/>
                  </a:lnTo>
                  <a:lnTo>
                    <a:pt x="94792" y="232295"/>
                  </a:lnTo>
                  <a:lnTo>
                    <a:pt x="95224" y="234543"/>
                  </a:lnTo>
                  <a:lnTo>
                    <a:pt x="95224" y="218782"/>
                  </a:lnTo>
                  <a:lnTo>
                    <a:pt x="90741" y="218427"/>
                  </a:lnTo>
                  <a:lnTo>
                    <a:pt x="70637" y="218427"/>
                  </a:lnTo>
                  <a:lnTo>
                    <a:pt x="68859" y="218884"/>
                  </a:lnTo>
                  <a:lnTo>
                    <a:pt x="67068" y="219773"/>
                  </a:lnTo>
                  <a:lnTo>
                    <a:pt x="64376" y="222465"/>
                  </a:lnTo>
                  <a:lnTo>
                    <a:pt x="64376" y="276555"/>
                  </a:lnTo>
                  <a:lnTo>
                    <a:pt x="74218" y="276555"/>
                  </a:lnTo>
                  <a:lnTo>
                    <a:pt x="74218" y="262242"/>
                  </a:lnTo>
                  <a:lnTo>
                    <a:pt x="97917" y="262242"/>
                  </a:lnTo>
                  <a:lnTo>
                    <a:pt x="101930" y="255981"/>
                  </a:lnTo>
                  <a:lnTo>
                    <a:pt x="102552" y="255092"/>
                  </a:lnTo>
                  <a:lnTo>
                    <a:pt x="105067" y="251523"/>
                  </a:lnTo>
                  <a:lnTo>
                    <a:pt x="105511" y="245249"/>
                  </a:lnTo>
                  <a:close/>
                </a:path>
                <a:path w="1042669" h="276859">
                  <a:moveTo>
                    <a:pt x="181952" y="218427"/>
                  </a:moveTo>
                  <a:lnTo>
                    <a:pt x="172123" y="218427"/>
                  </a:lnTo>
                  <a:lnTo>
                    <a:pt x="157365" y="251955"/>
                  </a:lnTo>
                  <a:lnTo>
                    <a:pt x="143510" y="218427"/>
                  </a:lnTo>
                  <a:lnTo>
                    <a:pt x="133223" y="218427"/>
                  </a:lnTo>
                  <a:lnTo>
                    <a:pt x="152450" y="262229"/>
                  </a:lnTo>
                  <a:lnTo>
                    <a:pt x="145745" y="276555"/>
                  </a:lnTo>
                  <a:lnTo>
                    <a:pt x="155575" y="276555"/>
                  </a:lnTo>
                  <a:lnTo>
                    <a:pt x="166725" y="251955"/>
                  </a:lnTo>
                  <a:lnTo>
                    <a:pt x="181952" y="218427"/>
                  </a:lnTo>
                  <a:close/>
                </a:path>
                <a:path w="1042669" h="276859">
                  <a:moveTo>
                    <a:pt x="194970" y="83477"/>
                  </a:moveTo>
                  <a:lnTo>
                    <a:pt x="184861" y="24688"/>
                  </a:lnTo>
                  <a:lnTo>
                    <a:pt x="147078" y="0"/>
                  </a:lnTo>
                  <a:lnTo>
                    <a:pt x="5270" y="0"/>
                  </a:lnTo>
                  <a:lnTo>
                    <a:pt x="5270" y="42824"/>
                  </a:lnTo>
                  <a:lnTo>
                    <a:pt x="132943" y="42824"/>
                  </a:lnTo>
                  <a:lnTo>
                    <a:pt x="137464" y="55016"/>
                  </a:lnTo>
                  <a:lnTo>
                    <a:pt x="138176" y="62953"/>
                  </a:lnTo>
                  <a:lnTo>
                    <a:pt x="11163" y="62953"/>
                  </a:lnTo>
                  <a:lnTo>
                    <a:pt x="11163" y="102781"/>
                  </a:lnTo>
                  <a:lnTo>
                    <a:pt x="137858" y="102781"/>
                  </a:lnTo>
                  <a:lnTo>
                    <a:pt x="137769" y="113753"/>
                  </a:lnTo>
                  <a:lnTo>
                    <a:pt x="133756" y="122682"/>
                  </a:lnTo>
                  <a:lnTo>
                    <a:pt x="5283" y="122682"/>
                  </a:lnTo>
                  <a:lnTo>
                    <a:pt x="5283" y="165493"/>
                  </a:lnTo>
                  <a:lnTo>
                    <a:pt x="145846" y="165493"/>
                  </a:lnTo>
                  <a:lnTo>
                    <a:pt x="160337" y="162877"/>
                  </a:lnTo>
                  <a:lnTo>
                    <a:pt x="172453" y="156133"/>
                  </a:lnTo>
                  <a:lnTo>
                    <a:pt x="181559" y="146964"/>
                  </a:lnTo>
                  <a:lnTo>
                    <a:pt x="187058" y="137071"/>
                  </a:lnTo>
                  <a:lnTo>
                    <a:pt x="193065" y="112204"/>
                  </a:lnTo>
                  <a:lnTo>
                    <a:pt x="194970" y="83477"/>
                  </a:lnTo>
                  <a:close/>
                </a:path>
                <a:path w="1042669" h="276859">
                  <a:moveTo>
                    <a:pt x="251244" y="222465"/>
                  </a:moveTo>
                  <a:lnTo>
                    <a:pt x="249910" y="220662"/>
                  </a:lnTo>
                  <a:lnTo>
                    <a:pt x="248107" y="218884"/>
                  </a:lnTo>
                  <a:lnTo>
                    <a:pt x="245884" y="218427"/>
                  </a:lnTo>
                  <a:lnTo>
                    <a:pt x="214147" y="218427"/>
                  </a:lnTo>
                  <a:lnTo>
                    <a:pt x="212356" y="220662"/>
                  </a:lnTo>
                  <a:lnTo>
                    <a:pt x="211010" y="222465"/>
                  </a:lnTo>
                  <a:lnTo>
                    <a:pt x="211010" y="262242"/>
                  </a:lnTo>
                  <a:lnTo>
                    <a:pt x="220395" y="262242"/>
                  </a:lnTo>
                  <a:lnTo>
                    <a:pt x="220395" y="227812"/>
                  </a:lnTo>
                  <a:lnTo>
                    <a:pt x="220853" y="226923"/>
                  </a:lnTo>
                  <a:lnTo>
                    <a:pt x="221297" y="226491"/>
                  </a:lnTo>
                  <a:lnTo>
                    <a:pt x="222186" y="226034"/>
                  </a:lnTo>
                  <a:lnTo>
                    <a:pt x="240525" y="226034"/>
                  </a:lnTo>
                  <a:lnTo>
                    <a:pt x="241401" y="226923"/>
                  </a:lnTo>
                  <a:lnTo>
                    <a:pt x="241401" y="262242"/>
                  </a:lnTo>
                  <a:lnTo>
                    <a:pt x="251244" y="262242"/>
                  </a:lnTo>
                  <a:lnTo>
                    <a:pt x="251244" y="226034"/>
                  </a:lnTo>
                  <a:lnTo>
                    <a:pt x="251244" y="222465"/>
                  </a:lnTo>
                  <a:close/>
                </a:path>
                <a:path w="1042669" h="276859">
                  <a:moveTo>
                    <a:pt x="324561" y="222465"/>
                  </a:moveTo>
                  <a:lnTo>
                    <a:pt x="323215" y="220662"/>
                  </a:lnTo>
                  <a:lnTo>
                    <a:pt x="321437" y="218884"/>
                  </a:lnTo>
                  <a:lnTo>
                    <a:pt x="319646" y="218427"/>
                  </a:lnTo>
                  <a:lnTo>
                    <a:pt x="287896" y="218427"/>
                  </a:lnTo>
                  <a:lnTo>
                    <a:pt x="285673" y="220662"/>
                  </a:lnTo>
                  <a:lnTo>
                    <a:pt x="284327" y="222465"/>
                  </a:lnTo>
                  <a:lnTo>
                    <a:pt x="284327" y="262242"/>
                  </a:lnTo>
                  <a:lnTo>
                    <a:pt x="294157" y="262242"/>
                  </a:lnTo>
                  <a:lnTo>
                    <a:pt x="294157" y="226923"/>
                  </a:lnTo>
                  <a:lnTo>
                    <a:pt x="294614" y="226491"/>
                  </a:lnTo>
                  <a:lnTo>
                    <a:pt x="295059" y="226491"/>
                  </a:lnTo>
                  <a:lnTo>
                    <a:pt x="295503" y="226034"/>
                  </a:lnTo>
                  <a:lnTo>
                    <a:pt x="313829" y="226034"/>
                  </a:lnTo>
                  <a:lnTo>
                    <a:pt x="314286" y="226491"/>
                  </a:lnTo>
                  <a:lnTo>
                    <a:pt x="315175" y="226923"/>
                  </a:lnTo>
                  <a:lnTo>
                    <a:pt x="315175" y="262242"/>
                  </a:lnTo>
                  <a:lnTo>
                    <a:pt x="324561" y="262242"/>
                  </a:lnTo>
                  <a:lnTo>
                    <a:pt x="324561" y="226034"/>
                  </a:lnTo>
                  <a:lnTo>
                    <a:pt x="324561" y="222465"/>
                  </a:lnTo>
                  <a:close/>
                </a:path>
                <a:path w="1042669" h="276859">
                  <a:moveTo>
                    <a:pt x="396976" y="227380"/>
                  </a:moveTo>
                  <a:lnTo>
                    <a:pt x="395655" y="223799"/>
                  </a:lnTo>
                  <a:lnTo>
                    <a:pt x="391629" y="219773"/>
                  </a:lnTo>
                  <a:lnTo>
                    <a:pt x="388493" y="218427"/>
                  </a:lnTo>
                  <a:lnTo>
                    <a:pt x="359867" y="218427"/>
                  </a:lnTo>
                  <a:lnTo>
                    <a:pt x="359867" y="226034"/>
                  </a:lnTo>
                  <a:lnTo>
                    <a:pt x="382689" y="226034"/>
                  </a:lnTo>
                  <a:lnTo>
                    <a:pt x="384911" y="226491"/>
                  </a:lnTo>
                  <a:lnTo>
                    <a:pt x="386245" y="227812"/>
                  </a:lnTo>
                  <a:lnTo>
                    <a:pt x="387146" y="229171"/>
                  </a:lnTo>
                  <a:lnTo>
                    <a:pt x="387146" y="234975"/>
                  </a:lnTo>
                  <a:lnTo>
                    <a:pt x="387146" y="242557"/>
                  </a:lnTo>
                  <a:lnTo>
                    <a:pt x="387146" y="253746"/>
                  </a:lnTo>
                  <a:lnTo>
                    <a:pt x="386689" y="254635"/>
                  </a:lnTo>
                  <a:lnTo>
                    <a:pt x="385813" y="255092"/>
                  </a:lnTo>
                  <a:lnTo>
                    <a:pt x="369697" y="255092"/>
                  </a:lnTo>
                  <a:lnTo>
                    <a:pt x="368376" y="254190"/>
                  </a:lnTo>
                  <a:lnTo>
                    <a:pt x="366560" y="252399"/>
                  </a:lnTo>
                  <a:lnTo>
                    <a:pt x="366560" y="245719"/>
                  </a:lnTo>
                  <a:lnTo>
                    <a:pt x="367461" y="244373"/>
                  </a:lnTo>
                  <a:lnTo>
                    <a:pt x="367461" y="243916"/>
                  </a:lnTo>
                  <a:lnTo>
                    <a:pt x="368820" y="242557"/>
                  </a:lnTo>
                  <a:lnTo>
                    <a:pt x="387146" y="242557"/>
                  </a:lnTo>
                  <a:lnTo>
                    <a:pt x="387146" y="234975"/>
                  </a:lnTo>
                  <a:lnTo>
                    <a:pt x="366141" y="234975"/>
                  </a:lnTo>
                  <a:lnTo>
                    <a:pt x="363004" y="235419"/>
                  </a:lnTo>
                  <a:lnTo>
                    <a:pt x="360324" y="237667"/>
                  </a:lnTo>
                  <a:lnTo>
                    <a:pt x="357187" y="240779"/>
                  </a:lnTo>
                  <a:lnTo>
                    <a:pt x="356793" y="243916"/>
                  </a:lnTo>
                  <a:lnTo>
                    <a:pt x="356730" y="257327"/>
                  </a:lnTo>
                  <a:lnTo>
                    <a:pt x="360324" y="260451"/>
                  </a:lnTo>
                  <a:lnTo>
                    <a:pt x="363004" y="262242"/>
                  </a:lnTo>
                  <a:lnTo>
                    <a:pt x="393852" y="262242"/>
                  </a:lnTo>
                  <a:lnTo>
                    <a:pt x="395198" y="260451"/>
                  </a:lnTo>
                  <a:lnTo>
                    <a:pt x="396976" y="259118"/>
                  </a:lnTo>
                  <a:lnTo>
                    <a:pt x="396976" y="255092"/>
                  </a:lnTo>
                  <a:lnTo>
                    <a:pt x="396976" y="242557"/>
                  </a:lnTo>
                  <a:lnTo>
                    <a:pt x="396976" y="227380"/>
                  </a:lnTo>
                  <a:close/>
                </a:path>
                <a:path w="1042669" h="276859">
                  <a:moveTo>
                    <a:pt x="410565" y="165493"/>
                  </a:moveTo>
                  <a:lnTo>
                    <a:pt x="353822" y="102666"/>
                  </a:lnTo>
                  <a:lnTo>
                    <a:pt x="333971" y="80670"/>
                  </a:lnTo>
                  <a:lnTo>
                    <a:pt x="348564" y="62903"/>
                  </a:lnTo>
                  <a:lnTo>
                    <a:pt x="400240" y="0"/>
                  </a:lnTo>
                  <a:lnTo>
                    <a:pt x="333349" y="0"/>
                  </a:lnTo>
                  <a:lnTo>
                    <a:pt x="288036" y="62903"/>
                  </a:lnTo>
                  <a:lnTo>
                    <a:pt x="267284" y="62903"/>
                  </a:lnTo>
                  <a:lnTo>
                    <a:pt x="267284" y="0"/>
                  </a:lnTo>
                  <a:lnTo>
                    <a:pt x="212293" y="0"/>
                  </a:lnTo>
                  <a:lnTo>
                    <a:pt x="212293" y="165493"/>
                  </a:lnTo>
                  <a:lnTo>
                    <a:pt x="267284" y="165493"/>
                  </a:lnTo>
                  <a:lnTo>
                    <a:pt x="267284" y="102666"/>
                  </a:lnTo>
                  <a:lnTo>
                    <a:pt x="288036" y="102666"/>
                  </a:lnTo>
                  <a:lnTo>
                    <a:pt x="339928" y="165493"/>
                  </a:lnTo>
                  <a:lnTo>
                    <a:pt x="410565" y="165493"/>
                  </a:lnTo>
                  <a:close/>
                </a:path>
                <a:path w="1042669" h="276859">
                  <a:moveTo>
                    <a:pt x="480136" y="218427"/>
                  </a:moveTo>
                  <a:lnTo>
                    <a:pt x="470293" y="218427"/>
                  </a:lnTo>
                  <a:lnTo>
                    <a:pt x="470293" y="262242"/>
                  </a:lnTo>
                  <a:lnTo>
                    <a:pt x="480136" y="262242"/>
                  </a:lnTo>
                  <a:lnTo>
                    <a:pt x="480136" y="218427"/>
                  </a:lnTo>
                  <a:close/>
                </a:path>
                <a:path w="1042669" h="276859">
                  <a:moveTo>
                    <a:pt x="511873" y="262242"/>
                  </a:moveTo>
                  <a:lnTo>
                    <a:pt x="493547" y="243014"/>
                  </a:lnTo>
                  <a:lnTo>
                    <a:pt x="492645" y="242125"/>
                  </a:lnTo>
                  <a:lnTo>
                    <a:pt x="491756" y="240779"/>
                  </a:lnTo>
                  <a:lnTo>
                    <a:pt x="491756" y="238544"/>
                  </a:lnTo>
                  <a:lnTo>
                    <a:pt x="493102" y="237210"/>
                  </a:lnTo>
                  <a:lnTo>
                    <a:pt x="493979" y="236321"/>
                  </a:lnTo>
                  <a:lnTo>
                    <a:pt x="510540" y="218440"/>
                  </a:lnTo>
                  <a:lnTo>
                    <a:pt x="498919" y="218440"/>
                  </a:lnTo>
                  <a:lnTo>
                    <a:pt x="485051" y="234073"/>
                  </a:lnTo>
                  <a:lnTo>
                    <a:pt x="483717" y="235419"/>
                  </a:lnTo>
                  <a:lnTo>
                    <a:pt x="481914" y="237667"/>
                  </a:lnTo>
                  <a:lnTo>
                    <a:pt x="481914" y="242125"/>
                  </a:lnTo>
                  <a:lnTo>
                    <a:pt x="483260" y="243916"/>
                  </a:lnTo>
                  <a:lnTo>
                    <a:pt x="484593" y="244805"/>
                  </a:lnTo>
                  <a:lnTo>
                    <a:pt x="500253" y="262242"/>
                  </a:lnTo>
                  <a:lnTo>
                    <a:pt x="511873" y="262242"/>
                  </a:lnTo>
                  <a:close/>
                </a:path>
                <a:path w="1042669" h="276859">
                  <a:moveTo>
                    <a:pt x="584746" y="249720"/>
                  </a:moveTo>
                  <a:lnTo>
                    <a:pt x="584733" y="235864"/>
                  </a:lnTo>
                  <a:lnTo>
                    <a:pt x="584263" y="227368"/>
                  </a:lnTo>
                  <a:lnTo>
                    <a:pt x="574903" y="218833"/>
                  </a:lnTo>
                  <a:lnTo>
                    <a:pt x="574903" y="232295"/>
                  </a:lnTo>
                  <a:lnTo>
                    <a:pt x="574903" y="248386"/>
                  </a:lnTo>
                  <a:lnTo>
                    <a:pt x="571779" y="251955"/>
                  </a:lnTo>
                  <a:lnTo>
                    <a:pt x="569099" y="255092"/>
                  </a:lnTo>
                  <a:lnTo>
                    <a:pt x="565061" y="255549"/>
                  </a:lnTo>
                  <a:lnTo>
                    <a:pt x="561492" y="255549"/>
                  </a:lnTo>
                  <a:lnTo>
                    <a:pt x="557923" y="255549"/>
                  </a:lnTo>
                  <a:lnTo>
                    <a:pt x="553897" y="255092"/>
                  </a:lnTo>
                  <a:lnTo>
                    <a:pt x="550760" y="251955"/>
                  </a:lnTo>
                  <a:lnTo>
                    <a:pt x="548093" y="248831"/>
                  </a:lnTo>
                  <a:lnTo>
                    <a:pt x="548093" y="232295"/>
                  </a:lnTo>
                  <a:lnTo>
                    <a:pt x="553440" y="226034"/>
                  </a:lnTo>
                  <a:lnTo>
                    <a:pt x="558355" y="225590"/>
                  </a:lnTo>
                  <a:lnTo>
                    <a:pt x="561492" y="225590"/>
                  </a:lnTo>
                  <a:lnTo>
                    <a:pt x="565061" y="225590"/>
                  </a:lnTo>
                  <a:lnTo>
                    <a:pt x="569099" y="226034"/>
                  </a:lnTo>
                  <a:lnTo>
                    <a:pt x="571779" y="229171"/>
                  </a:lnTo>
                  <a:lnTo>
                    <a:pt x="574903" y="232295"/>
                  </a:lnTo>
                  <a:lnTo>
                    <a:pt x="574903" y="218833"/>
                  </a:lnTo>
                  <a:lnTo>
                    <a:pt x="574459" y="218427"/>
                  </a:lnTo>
                  <a:lnTo>
                    <a:pt x="566864" y="217982"/>
                  </a:lnTo>
                  <a:lnTo>
                    <a:pt x="561492" y="217982"/>
                  </a:lnTo>
                  <a:lnTo>
                    <a:pt x="556133" y="217982"/>
                  </a:lnTo>
                  <a:lnTo>
                    <a:pt x="548538" y="218427"/>
                  </a:lnTo>
                  <a:lnTo>
                    <a:pt x="538695" y="227368"/>
                  </a:lnTo>
                  <a:lnTo>
                    <a:pt x="538251" y="235864"/>
                  </a:lnTo>
                  <a:lnTo>
                    <a:pt x="538251" y="245237"/>
                  </a:lnTo>
                  <a:lnTo>
                    <a:pt x="538695" y="253301"/>
                  </a:lnTo>
                  <a:lnTo>
                    <a:pt x="543610" y="258216"/>
                  </a:lnTo>
                  <a:lnTo>
                    <a:pt x="548538" y="262699"/>
                  </a:lnTo>
                  <a:lnTo>
                    <a:pt x="561492" y="262699"/>
                  </a:lnTo>
                  <a:lnTo>
                    <a:pt x="574459" y="262699"/>
                  </a:lnTo>
                  <a:lnTo>
                    <a:pt x="579386" y="258216"/>
                  </a:lnTo>
                  <a:lnTo>
                    <a:pt x="582498" y="255092"/>
                  </a:lnTo>
                  <a:lnTo>
                    <a:pt x="584746" y="249720"/>
                  </a:lnTo>
                  <a:close/>
                </a:path>
                <a:path w="1042669" h="276859">
                  <a:moveTo>
                    <a:pt x="617893" y="55740"/>
                  </a:moveTo>
                  <a:lnTo>
                    <a:pt x="601294" y="16230"/>
                  </a:lnTo>
                  <a:lnTo>
                    <a:pt x="565492" y="685"/>
                  </a:lnTo>
                  <a:lnTo>
                    <a:pt x="565492" y="47955"/>
                  </a:lnTo>
                  <a:lnTo>
                    <a:pt x="565492" y="64300"/>
                  </a:lnTo>
                  <a:lnTo>
                    <a:pt x="558241" y="68465"/>
                  </a:lnTo>
                  <a:lnTo>
                    <a:pt x="474472" y="68465"/>
                  </a:lnTo>
                  <a:lnTo>
                    <a:pt x="474472" y="42824"/>
                  </a:lnTo>
                  <a:lnTo>
                    <a:pt x="559308" y="42824"/>
                  </a:lnTo>
                  <a:lnTo>
                    <a:pt x="565492" y="47955"/>
                  </a:lnTo>
                  <a:lnTo>
                    <a:pt x="565492" y="685"/>
                  </a:lnTo>
                  <a:lnTo>
                    <a:pt x="562114" y="0"/>
                  </a:lnTo>
                  <a:lnTo>
                    <a:pt x="422821" y="0"/>
                  </a:lnTo>
                  <a:lnTo>
                    <a:pt x="422821" y="165493"/>
                  </a:lnTo>
                  <a:lnTo>
                    <a:pt x="474472" y="165493"/>
                  </a:lnTo>
                  <a:lnTo>
                    <a:pt x="474472" y="111315"/>
                  </a:lnTo>
                  <a:lnTo>
                    <a:pt x="562127" y="111315"/>
                  </a:lnTo>
                  <a:lnTo>
                    <a:pt x="584415" y="106603"/>
                  </a:lnTo>
                  <a:lnTo>
                    <a:pt x="602081" y="94119"/>
                  </a:lnTo>
                  <a:lnTo>
                    <a:pt x="613702" y="76339"/>
                  </a:lnTo>
                  <a:lnTo>
                    <a:pt x="615302" y="68465"/>
                  </a:lnTo>
                  <a:lnTo>
                    <a:pt x="617893" y="55740"/>
                  </a:lnTo>
                  <a:close/>
                </a:path>
                <a:path w="1042669" h="276859">
                  <a:moveTo>
                    <a:pt x="671461" y="220218"/>
                  </a:moveTo>
                  <a:lnTo>
                    <a:pt x="667905" y="217982"/>
                  </a:lnTo>
                  <a:lnTo>
                    <a:pt x="660298" y="217982"/>
                  </a:lnTo>
                  <a:lnTo>
                    <a:pt x="657606" y="219316"/>
                  </a:lnTo>
                  <a:lnTo>
                    <a:pt x="656272" y="222897"/>
                  </a:lnTo>
                  <a:lnTo>
                    <a:pt x="645096" y="250621"/>
                  </a:lnTo>
                  <a:lnTo>
                    <a:pt x="645096" y="251053"/>
                  </a:lnTo>
                  <a:lnTo>
                    <a:pt x="644194" y="252399"/>
                  </a:lnTo>
                  <a:lnTo>
                    <a:pt x="643750" y="252399"/>
                  </a:lnTo>
                  <a:lnTo>
                    <a:pt x="642861" y="251053"/>
                  </a:lnTo>
                  <a:lnTo>
                    <a:pt x="642861" y="250621"/>
                  </a:lnTo>
                  <a:lnTo>
                    <a:pt x="634555" y="230047"/>
                  </a:lnTo>
                  <a:lnTo>
                    <a:pt x="631672" y="222897"/>
                  </a:lnTo>
                  <a:lnTo>
                    <a:pt x="630339" y="219316"/>
                  </a:lnTo>
                  <a:lnTo>
                    <a:pt x="627659" y="217982"/>
                  </a:lnTo>
                  <a:lnTo>
                    <a:pt x="620052" y="217982"/>
                  </a:lnTo>
                  <a:lnTo>
                    <a:pt x="616927" y="220218"/>
                  </a:lnTo>
                  <a:lnTo>
                    <a:pt x="616927" y="262242"/>
                  </a:lnTo>
                  <a:lnTo>
                    <a:pt x="626300" y="262242"/>
                  </a:lnTo>
                  <a:lnTo>
                    <a:pt x="625881" y="230047"/>
                  </a:lnTo>
                  <a:lnTo>
                    <a:pt x="626757" y="230047"/>
                  </a:lnTo>
                  <a:lnTo>
                    <a:pt x="627214" y="230492"/>
                  </a:lnTo>
                  <a:lnTo>
                    <a:pt x="627214" y="230949"/>
                  </a:lnTo>
                  <a:lnTo>
                    <a:pt x="638378" y="259118"/>
                  </a:lnTo>
                  <a:lnTo>
                    <a:pt x="638835" y="260896"/>
                  </a:lnTo>
                  <a:lnTo>
                    <a:pt x="640626" y="262699"/>
                  </a:lnTo>
                  <a:lnTo>
                    <a:pt x="647331" y="262699"/>
                  </a:lnTo>
                  <a:lnTo>
                    <a:pt x="649109" y="260896"/>
                  </a:lnTo>
                  <a:lnTo>
                    <a:pt x="649566" y="259118"/>
                  </a:lnTo>
                  <a:lnTo>
                    <a:pt x="652221" y="252399"/>
                  </a:lnTo>
                  <a:lnTo>
                    <a:pt x="660742" y="230949"/>
                  </a:lnTo>
                  <a:lnTo>
                    <a:pt x="660742" y="230492"/>
                  </a:lnTo>
                  <a:lnTo>
                    <a:pt x="661187" y="229603"/>
                  </a:lnTo>
                  <a:lnTo>
                    <a:pt x="661619" y="229603"/>
                  </a:lnTo>
                  <a:lnTo>
                    <a:pt x="662076" y="230047"/>
                  </a:lnTo>
                  <a:lnTo>
                    <a:pt x="661619" y="262242"/>
                  </a:lnTo>
                  <a:lnTo>
                    <a:pt x="671461" y="262242"/>
                  </a:lnTo>
                  <a:lnTo>
                    <a:pt x="671461" y="229603"/>
                  </a:lnTo>
                  <a:lnTo>
                    <a:pt x="671461" y="220218"/>
                  </a:lnTo>
                  <a:close/>
                </a:path>
                <a:path w="1042669" h="276859">
                  <a:moveTo>
                    <a:pt x="744778" y="222465"/>
                  </a:moveTo>
                  <a:lnTo>
                    <a:pt x="743445" y="220662"/>
                  </a:lnTo>
                  <a:lnTo>
                    <a:pt x="741641" y="218884"/>
                  </a:lnTo>
                  <a:lnTo>
                    <a:pt x="739419" y="218427"/>
                  </a:lnTo>
                  <a:lnTo>
                    <a:pt x="707694" y="218427"/>
                  </a:lnTo>
                  <a:lnTo>
                    <a:pt x="705891" y="220662"/>
                  </a:lnTo>
                  <a:lnTo>
                    <a:pt x="704100" y="222465"/>
                  </a:lnTo>
                  <a:lnTo>
                    <a:pt x="704557" y="224243"/>
                  </a:lnTo>
                  <a:lnTo>
                    <a:pt x="704557" y="262242"/>
                  </a:lnTo>
                  <a:lnTo>
                    <a:pt x="713943" y="262242"/>
                  </a:lnTo>
                  <a:lnTo>
                    <a:pt x="713943" y="227812"/>
                  </a:lnTo>
                  <a:lnTo>
                    <a:pt x="714387" y="226923"/>
                  </a:lnTo>
                  <a:lnTo>
                    <a:pt x="715276" y="226034"/>
                  </a:lnTo>
                  <a:lnTo>
                    <a:pt x="734060" y="226034"/>
                  </a:lnTo>
                  <a:lnTo>
                    <a:pt x="734949" y="226923"/>
                  </a:lnTo>
                  <a:lnTo>
                    <a:pt x="734949" y="262242"/>
                  </a:lnTo>
                  <a:lnTo>
                    <a:pt x="744778" y="262242"/>
                  </a:lnTo>
                  <a:lnTo>
                    <a:pt x="744778" y="226034"/>
                  </a:lnTo>
                  <a:lnTo>
                    <a:pt x="744778" y="222465"/>
                  </a:lnTo>
                  <a:close/>
                </a:path>
                <a:path w="1042669" h="276859">
                  <a:moveTo>
                    <a:pt x="797077" y="234975"/>
                  </a:moveTo>
                  <a:lnTo>
                    <a:pt x="785901" y="234975"/>
                  </a:lnTo>
                  <a:lnTo>
                    <a:pt x="783209" y="235419"/>
                  </a:lnTo>
                  <a:lnTo>
                    <a:pt x="780110" y="237667"/>
                  </a:lnTo>
                  <a:lnTo>
                    <a:pt x="776960" y="240779"/>
                  </a:lnTo>
                  <a:lnTo>
                    <a:pt x="776579" y="243916"/>
                  </a:lnTo>
                  <a:lnTo>
                    <a:pt x="776592" y="252399"/>
                  </a:lnTo>
                  <a:lnTo>
                    <a:pt x="776960" y="257327"/>
                  </a:lnTo>
                  <a:lnTo>
                    <a:pt x="780542" y="260451"/>
                  </a:lnTo>
                  <a:lnTo>
                    <a:pt x="782789" y="262242"/>
                  </a:lnTo>
                  <a:lnTo>
                    <a:pt x="797077" y="262242"/>
                  </a:lnTo>
                  <a:lnTo>
                    <a:pt x="797077" y="255092"/>
                  </a:lnTo>
                  <a:lnTo>
                    <a:pt x="789940" y="255092"/>
                  </a:lnTo>
                  <a:lnTo>
                    <a:pt x="788593" y="254190"/>
                  </a:lnTo>
                  <a:lnTo>
                    <a:pt x="787704" y="253746"/>
                  </a:lnTo>
                  <a:lnTo>
                    <a:pt x="786815" y="252399"/>
                  </a:lnTo>
                  <a:lnTo>
                    <a:pt x="786815" y="245719"/>
                  </a:lnTo>
                  <a:lnTo>
                    <a:pt x="787247" y="244373"/>
                  </a:lnTo>
                  <a:lnTo>
                    <a:pt x="787704" y="243916"/>
                  </a:lnTo>
                  <a:lnTo>
                    <a:pt x="788593" y="242557"/>
                  </a:lnTo>
                  <a:lnTo>
                    <a:pt x="797077" y="242557"/>
                  </a:lnTo>
                  <a:lnTo>
                    <a:pt x="797077" y="234975"/>
                  </a:lnTo>
                  <a:close/>
                </a:path>
                <a:path w="1042669" h="276859">
                  <a:moveTo>
                    <a:pt x="817206" y="227380"/>
                  </a:moveTo>
                  <a:lnTo>
                    <a:pt x="815416" y="223799"/>
                  </a:lnTo>
                  <a:lnTo>
                    <a:pt x="813625" y="222008"/>
                  </a:lnTo>
                  <a:lnTo>
                    <a:pt x="811834" y="219773"/>
                  </a:lnTo>
                  <a:lnTo>
                    <a:pt x="808266" y="218427"/>
                  </a:lnTo>
                  <a:lnTo>
                    <a:pt x="779653" y="218427"/>
                  </a:lnTo>
                  <a:lnTo>
                    <a:pt x="779653" y="226034"/>
                  </a:lnTo>
                  <a:lnTo>
                    <a:pt x="802906" y="226034"/>
                  </a:lnTo>
                  <a:lnTo>
                    <a:pt x="804684" y="226491"/>
                  </a:lnTo>
                  <a:lnTo>
                    <a:pt x="807364" y="229171"/>
                  </a:lnTo>
                  <a:lnTo>
                    <a:pt x="807364" y="234975"/>
                  </a:lnTo>
                  <a:lnTo>
                    <a:pt x="797090" y="234975"/>
                  </a:lnTo>
                  <a:lnTo>
                    <a:pt x="797090" y="242557"/>
                  </a:lnTo>
                  <a:lnTo>
                    <a:pt x="807364" y="242557"/>
                  </a:lnTo>
                  <a:lnTo>
                    <a:pt x="807364" y="253746"/>
                  </a:lnTo>
                  <a:lnTo>
                    <a:pt x="806030" y="255092"/>
                  </a:lnTo>
                  <a:lnTo>
                    <a:pt x="797090" y="255092"/>
                  </a:lnTo>
                  <a:lnTo>
                    <a:pt x="797090" y="262242"/>
                  </a:lnTo>
                  <a:lnTo>
                    <a:pt x="813625" y="262242"/>
                  </a:lnTo>
                  <a:lnTo>
                    <a:pt x="816749" y="259118"/>
                  </a:lnTo>
                  <a:lnTo>
                    <a:pt x="817206" y="256425"/>
                  </a:lnTo>
                  <a:lnTo>
                    <a:pt x="817206" y="227380"/>
                  </a:lnTo>
                  <a:close/>
                </a:path>
                <a:path w="1042669" h="276859">
                  <a:moveTo>
                    <a:pt x="846429" y="80264"/>
                  </a:moveTo>
                  <a:lnTo>
                    <a:pt x="845400" y="60680"/>
                  </a:lnTo>
                  <a:lnTo>
                    <a:pt x="842746" y="42811"/>
                  </a:lnTo>
                  <a:lnTo>
                    <a:pt x="842670" y="42227"/>
                  </a:lnTo>
                  <a:lnTo>
                    <a:pt x="837476" y="26022"/>
                  </a:lnTo>
                  <a:lnTo>
                    <a:pt x="828611" y="12573"/>
                  </a:lnTo>
                  <a:lnTo>
                    <a:pt x="816229" y="3403"/>
                  </a:lnTo>
                  <a:lnTo>
                    <a:pt x="800455" y="0"/>
                  </a:lnTo>
                  <a:lnTo>
                    <a:pt x="791591" y="0"/>
                  </a:lnTo>
                  <a:lnTo>
                    <a:pt x="791591" y="80886"/>
                  </a:lnTo>
                  <a:lnTo>
                    <a:pt x="790511" y="95351"/>
                  </a:lnTo>
                  <a:lnTo>
                    <a:pt x="787247" y="110756"/>
                  </a:lnTo>
                  <a:lnTo>
                    <a:pt x="785533" y="117068"/>
                  </a:lnTo>
                  <a:lnTo>
                    <a:pt x="781913" y="122669"/>
                  </a:lnTo>
                  <a:lnTo>
                    <a:pt x="689279" y="122669"/>
                  </a:lnTo>
                  <a:lnTo>
                    <a:pt x="685558" y="117106"/>
                  </a:lnTo>
                  <a:lnTo>
                    <a:pt x="683933" y="110756"/>
                  </a:lnTo>
                  <a:lnTo>
                    <a:pt x="680643" y="94894"/>
                  </a:lnTo>
                  <a:lnTo>
                    <a:pt x="679551" y="80264"/>
                  </a:lnTo>
                  <a:lnTo>
                    <a:pt x="680643" y="66878"/>
                  </a:lnTo>
                  <a:lnTo>
                    <a:pt x="683933" y="54737"/>
                  </a:lnTo>
                  <a:lnTo>
                    <a:pt x="686219" y="48564"/>
                  </a:lnTo>
                  <a:lnTo>
                    <a:pt x="689267" y="42824"/>
                  </a:lnTo>
                  <a:lnTo>
                    <a:pt x="781913" y="42824"/>
                  </a:lnTo>
                  <a:lnTo>
                    <a:pt x="785075" y="48602"/>
                  </a:lnTo>
                  <a:lnTo>
                    <a:pt x="787247" y="54737"/>
                  </a:lnTo>
                  <a:lnTo>
                    <a:pt x="790511" y="67348"/>
                  </a:lnTo>
                  <a:lnTo>
                    <a:pt x="791591" y="80886"/>
                  </a:lnTo>
                  <a:lnTo>
                    <a:pt x="791591" y="0"/>
                  </a:lnTo>
                  <a:lnTo>
                    <a:pt x="670725" y="0"/>
                  </a:lnTo>
                  <a:lnTo>
                    <a:pt x="655015" y="3416"/>
                  </a:lnTo>
                  <a:lnTo>
                    <a:pt x="628484" y="42227"/>
                  </a:lnTo>
                  <a:lnTo>
                    <a:pt x="624128" y="83375"/>
                  </a:lnTo>
                  <a:lnTo>
                    <a:pt x="625322" y="103454"/>
                  </a:lnTo>
                  <a:lnTo>
                    <a:pt x="642645" y="152908"/>
                  </a:lnTo>
                  <a:lnTo>
                    <a:pt x="670725" y="165493"/>
                  </a:lnTo>
                  <a:lnTo>
                    <a:pt x="800468" y="165493"/>
                  </a:lnTo>
                  <a:lnTo>
                    <a:pt x="837692" y="139509"/>
                  </a:lnTo>
                  <a:lnTo>
                    <a:pt x="842759" y="122669"/>
                  </a:lnTo>
                  <a:lnTo>
                    <a:pt x="845578" y="101079"/>
                  </a:lnTo>
                  <a:lnTo>
                    <a:pt x="846429" y="80264"/>
                  </a:lnTo>
                  <a:close/>
                </a:path>
                <a:path w="1042669" h="276859">
                  <a:moveTo>
                    <a:pt x="890524" y="218427"/>
                  </a:moveTo>
                  <a:lnTo>
                    <a:pt x="880681" y="218427"/>
                  </a:lnTo>
                  <a:lnTo>
                    <a:pt x="880681" y="236321"/>
                  </a:lnTo>
                  <a:lnTo>
                    <a:pt x="859663" y="236321"/>
                  </a:lnTo>
                  <a:lnTo>
                    <a:pt x="859663" y="218427"/>
                  </a:lnTo>
                  <a:lnTo>
                    <a:pt x="850277" y="218427"/>
                  </a:lnTo>
                  <a:lnTo>
                    <a:pt x="850277" y="262242"/>
                  </a:lnTo>
                  <a:lnTo>
                    <a:pt x="859663" y="262242"/>
                  </a:lnTo>
                  <a:lnTo>
                    <a:pt x="859663" y="243471"/>
                  </a:lnTo>
                  <a:lnTo>
                    <a:pt x="880681" y="243471"/>
                  </a:lnTo>
                  <a:lnTo>
                    <a:pt x="880681" y="262242"/>
                  </a:lnTo>
                  <a:lnTo>
                    <a:pt x="890524" y="262242"/>
                  </a:lnTo>
                  <a:lnTo>
                    <a:pt x="890524" y="243471"/>
                  </a:lnTo>
                  <a:lnTo>
                    <a:pt x="890524" y="236321"/>
                  </a:lnTo>
                  <a:lnTo>
                    <a:pt x="890524" y="218427"/>
                  </a:lnTo>
                  <a:close/>
                </a:path>
                <a:path w="1042669" h="276859">
                  <a:moveTo>
                    <a:pt x="966520" y="218427"/>
                  </a:moveTo>
                  <a:lnTo>
                    <a:pt x="961148" y="217982"/>
                  </a:lnTo>
                  <a:lnTo>
                    <a:pt x="958024" y="217982"/>
                  </a:lnTo>
                  <a:lnTo>
                    <a:pt x="955776" y="218427"/>
                  </a:lnTo>
                  <a:lnTo>
                    <a:pt x="953998" y="221119"/>
                  </a:lnTo>
                  <a:lnTo>
                    <a:pt x="934339" y="249720"/>
                  </a:lnTo>
                  <a:lnTo>
                    <a:pt x="934339" y="250177"/>
                  </a:lnTo>
                  <a:lnTo>
                    <a:pt x="933881" y="251053"/>
                  </a:lnTo>
                  <a:lnTo>
                    <a:pt x="932548" y="251053"/>
                  </a:lnTo>
                  <a:lnTo>
                    <a:pt x="932548" y="249720"/>
                  </a:lnTo>
                  <a:lnTo>
                    <a:pt x="932992" y="218427"/>
                  </a:lnTo>
                  <a:lnTo>
                    <a:pt x="923594" y="218427"/>
                  </a:lnTo>
                  <a:lnTo>
                    <a:pt x="923645" y="259549"/>
                  </a:lnTo>
                  <a:lnTo>
                    <a:pt x="924052" y="262699"/>
                  </a:lnTo>
                  <a:lnTo>
                    <a:pt x="932992" y="262699"/>
                  </a:lnTo>
                  <a:lnTo>
                    <a:pt x="934339" y="261797"/>
                  </a:lnTo>
                  <a:lnTo>
                    <a:pt x="936117" y="259549"/>
                  </a:lnTo>
                  <a:lnTo>
                    <a:pt x="941908" y="251053"/>
                  </a:lnTo>
                  <a:lnTo>
                    <a:pt x="955332" y="231394"/>
                  </a:lnTo>
                  <a:lnTo>
                    <a:pt x="955776" y="230047"/>
                  </a:lnTo>
                  <a:lnTo>
                    <a:pt x="957135" y="230047"/>
                  </a:lnTo>
                  <a:lnTo>
                    <a:pt x="957135" y="231394"/>
                  </a:lnTo>
                  <a:lnTo>
                    <a:pt x="956678" y="262242"/>
                  </a:lnTo>
                  <a:lnTo>
                    <a:pt x="966520" y="262242"/>
                  </a:lnTo>
                  <a:lnTo>
                    <a:pt x="966520" y="230047"/>
                  </a:lnTo>
                  <a:lnTo>
                    <a:pt x="966520" y="218427"/>
                  </a:lnTo>
                  <a:close/>
                </a:path>
                <a:path w="1042669" h="276859">
                  <a:moveTo>
                    <a:pt x="1036256" y="205016"/>
                  </a:moveTo>
                  <a:lnTo>
                    <a:pt x="1028661" y="205016"/>
                  </a:lnTo>
                  <a:lnTo>
                    <a:pt x="1027760" y="207708"/>
                  </a:lnTo>
                  <a:lnTo>
                    <a:pt x="1025080" y="210388"/>
                  </a:lnTo>
                  <a:lnTo>
                    <a:pt x="1022845" y="210832"/>
                  </a:lnTo>
                  <a:lnTo>
                    <a:pt x="1019276" y="210832"/>
                  </a:lnTo>
                  <a:lnTo>
                    <a:pt x="1017041" y="210388"/>
                  </a:lnTo>
                  <a:lnTo>
                    <a:pt x="1014349" y="207708"/>
                  </a:lnTo>
                  <a:lnTo>
                    <a:pt x="1013460" y="206362"/>
                  </a:lnTo>
                  <a:lnTo>
                    <a:pt x="1013015" y="205016"/>
                  </a:lnTo>
                  <a:lnTo>
                    <a:pt x="1005865" y="205016"/>
                  </a:lnTo>
                  <a:lnTo>
                    <a:pt x="1017930" y="216636"/>
                  </a:lnTo>
                  <a:lnTo>
                    <a:pt x="1023734" y="216636"/>
                  </a:lnTo>
                  <a:lnTo>
                    <a:pt x="1028204" y="216192"/>
                  </a:lnTo>
                  <a:lnTo>
                    <a:pt x="1031341" y="213512"/>
                  </a:lnTo>
                  <a:lnTo>
                    <a:pt x="1033576" y="211734"/>
                  </a:lnTo>
                  <a:lnTo>
                    <a:pt x="1034021" y="210832"/>
                  </a:lnTo>
                  <a:lnTo>
                    <a:pt x="1035367" y="208140"/>
                  </a:lnTo>
                  <a:lnTo>
                    <a:pt x="1036256" y="205016"/>
                  </a:lnTo>
                  <a:close/>
                </a:path>
                <a:path w="1042669" h="276859">
                  <a:moveTo>
                    <a:pt x="1042123" y="122682"/>
                  </a:moveTo>
                  <a:lnTo>
                    <a:pt x="922642" y="122682"/>
                  </a:lnTo>
                  <a:lnTo>
                    <a:pt x="917816" y="117348"/>
                  </a:lnTo>
                  <a:lnTo>
                    <a:pt x="916736" y="112534"/>
                  </a:lnTo>
                  <a:lnTo>
                    <a:pt x="914412" y="98742"/>
                  </a:lnTo>
                  <a:lnTo>
                    <a:pt x="913638" y="84289"/>
                  </a:lnTo>
                  <a:lnTo>
                    <a:pt x="914412" y="69189"/>
                  </a:lnTo>
                  <a:lnTo>
                    <a:pt x="916724" y="53428"/>
                  </a:lnTo>
                  <a:lnTo>
                    <a:pt x="917663" y="48412"/>
                  </a:lnTo>
                  <a:lnTo>
                    <a:pt x="922680" y="42811"/>
                  </a:lnTo>
                  <a:lnTo>
                    <a:pt x="1038174" y="42811"/>
                  </a:lnTo>
                  <a:lnTo>
                    <a:pt x="1038174" y="0"/>
                  </a:lnTo>
                  <a:lnTo>
                    <a:pt x="903528" y="0"/>
                  </a:lnTo>
                  <a:lnTo>
                    <a:pt x="887590" y="3365"/>
                  </a:lnTo>
                  <a:lnTo>
                    <a:pt x="861288" y="42227"/>
                  </a:lnTo>
                  <a:lnTo>
                    <a:pt x="858227" y="84061"/>
                  </a:lnTo>
                  <a:lnTo>
                    <a:pt x="858989" y="103987"/>
                  </a:lnTo>
                  <a:lnTo>
                    <a:pt x="875093" y="152984"/>
                  </a:lnTo>
                  <a:lnTo>
                    <a:pt x="903528" y="165493"/>
                  </a:lnTo>
                  <a:lnTo>
                    <a:pt x="1042123" y="165493"/>
                  </a:lnTo>
                  <a:lnTo>
                    <a:pt x="1042123" y="122682"/>
                  </a:lnTo>
                  <a:close/>
                </a:path>
                <a:path w="1042669" h="276859">
                  <a:moveTo>
                    <a:pt x="1042530" y="218427"/>
                  </a:moveTo>
                  <a:lnTo>
                    <a:pt x="1037145" y="217982"/>
                  </a:lnTo>
                  <a:lnTo>
                    <a:pt x="1034021" y="217982"/>
                  </a:lnTo>
                  <a:lnTo>
                    <a:pt x="1031786" y="218427"/>
                  </a:lnTo>
                  <a:lnTo>
                    <a:pt x="1030008" y="221119"/>
                  </a:lnTo>
                  <a:lnTo>
                    <a:pt x="1010335" y="249720"/>
                  </a:lnTo>
                  <a:lnTo>
                    <a:pt x="1010335" y="250177"/>
                  </a:lnTo>
                  <a:lnTo>
                    <a:pt x="1009865" y="251053"/>
                  </a:lnTo>
                  <a:lnTo>
                    <a:pt x="1008545" y="251053"/>
                  </a:lnTo>
                  <a:lnTo>
                    <a:pt x="1008545" y="249720"/>
                  </a:lnTo>
                  <a:lnTo>
                    <a:pt x="1008989" y="218427"/>
                  </a:lnTo>
                  <a:lnTo>
                    <a:pt x="999604" y="218427"/>
                  </a:lnTo>
                  <a:lnTo>
                    <a:pt x="999655" y="259549"/>
                  </a:lnTo>
                  <a:lnTo>
                    <a:pt x="1000048" y="262699"/>
                  </a:lnTo>
                  <a:lnTo>
                    <a:pt x="1008989" y="262699"/>
                  </a:lnTo>
                  <a:lnTo>
                    <a:pt x="1010335" y="261797"/>
                  </a:lnTo>
                  <a:lnTo>
                    <a:pt x="1012113" y="259549"/>
                  </a:lnTo>
                  <a:lnTo>
                    <a:pt x="1017905" y="251053"/>
                  </a:lnTo>
                  <a:lnTo>
                    <a:pt x="1031341" y="231394"/>
                  </a:lnTo>
                  <a:lnTo>
                    <a:pt x="1031786" y="230047"/>
                  </a:lnTo>
                  <a:lnTo>
                    <a:pt x="1033132" y="230047"/>
                  </a:lnTo>
                  <a:lnTo>
                    <a:pt x="1033132" y="231394"/>
                  </a:lnTo>
                  <a:lnTo>
                    <a:pt x="1032687" y="262242"/>
                  </a:lnTo>
                  <a:lnTo>
                    <a:pt x="1042530" y="262242"/>
                  </a:lnTo>
                  <a:lnTo>
                    <a:pt x="1042530" y="230047"/>
                  </a:lnTo>
                  <a:lnTo>
                    <a:pt x="1042530" y="2184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417443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68256" y="6512366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20795" y="6440728"/>
              <a:ext cx="1185545" cy="226695"/>
            </a:xfrm>
            <a:custGeom>
              <a:avLst/>
              <a:gdLst/>
              <a:ahLst/>
              <a:cxnLst/>
              <a:rect l="l" t="t" r="r" b="b"/>
              <a:pathLst>
                <a:path w="1185545" h="226695">
                  <a:moveTo>
                    <a:pt x="259829" y="114300"/>
                  </a:moveTo>
                  <a:lnTo>
                    <a:pt x="256247" y="73164"/>
                  </a:lnTo>
                  <a:lnTo>
                    <a:pt x="245986" y="33794"/>
                  </a:lnTo>
                  <a:lnTo>
                    <a:pt x="212369" y="2844"/>
                  </a:lnTo>
                  <a:lnTo>
                    <a:pt x="194246" y="0"/>
                  </a:lnTo>
                  <a:lnTo>
                    <a:pt x="0" y="0"/>
                  </a:lnTo>
                  <a:lnTo>
                    <a:pt x="0" y="58648"/>
                  </a:lnTo>
                  <a:lnTo>
                    <a:pt x="163855" y="58648"/>
                  </a:lnTo>
                  <a:lnTo>
                    <a:pt x="171196" y="61429"/>
                  </a:lnTo>
                  <a:lnTo>
                    <a:pt x="176707" y="68351"/>
                  </a:lnTo>
                  <a:lnTo>
                    <a:pt x="180340" y="77330"/>
                  </a:lnTo>
                  <a:lnTo>
                    <a:pt x="182029" y="86245"/>
                  </a:lnTo>
                  <a:lnTo>
                    <a:pt x="8064" y="86245"/>
                  </a:lnTo>
                  <a:lnTo>
                    <a:pt x="8064" y="140792"/>
                  </a:lnTo>
                  <a:lnTo>
                    <a:pt x="181622" y="140792"/>
                  </a:lnTo>
                  <a:lnTo>
                    <a:pt x="180517" y="151396"/>
                  </a:lnTo>
                  <a:lnTo>
                    <a:pt x="177393" y="160045"/>
                  </a:lnTo>
                  <a:lnTo>
                    <a:pt x="172237" y="165874"/>
                  </a:lnTo>
                  <a:lnTo>
                    <a:pt x="165036" y="168021"/>
                  </a:lnTo>
                  <a:lnTo>
                    <a:pt x="0" y="168021"/>
                  </a:lnTo>
                  <a:lnTo>
                    <a:pt x="0" y="226656"/>
                  </a:lnTo>
                  <a:lnTo>
                    <a:pt x="192532" y="226656"/>
                  </a:lnTo>
                  <a:lnTo>
                    <a:pt x="212382" y="223050"/>
                  </a:lnTo>
                  <a:lnTo>
                    <a:pt x="228981" y="213817"/>
                  </a:lnTo>
                  <a:lnTo>
                    <a:pt x="241477" y="201256"/>
                  </a:lnTo>
                  <a:lnTo>
                    <a:pt x="248996" y="187731"/>
                  </a:lnTo>
                  <a:lnTo>
                    <a:pt x="257225" y="153670"/>
                  </a:lnTo>
                  <a:lnTo>
                    <a:pt x="259829" y="114300"/>
                  </a:lnTo>
                  <a:close/>
                </a:path>
                <a:path w="1185545" h="226695">
                  <a:moveTo>
                    <a:pt x="1185456" y="109893"/>
                  </a:moveTo>
                  <a:lnTo>
                    <a:pt x="1184046" y="83108"/>
                  </a:lnTo>
                  <a:lnTo>
                    <a:pt x="1180426" y="58648"/>
                  </a:lnTo>
                  <a:lnTo>
                    <a:pt x="1180312" y="57835"/>
                  </a:lnTo>
                  <a:lnTo>
                    <a:pt x="1173200" y="35610"/>
                  </a:lnTo>
                  <a:lnTo>
                    <a:pt x="1161072" y="17195"/>
                  </a:lnTo>
                  <a:lnTo>
                    <a:pt x="1144117" y="4648"/>
                  </a:lnTo>
                  <a:lnTo>
                    <a:pt x="1122553" y="0"/>
                  </a:lnTo>
                  <a:lnTo>
                    <a:pt x="1110373" y="0"/>
                  </a:lnTo>
                  <a:lnTo>
                    <a:pt x="1110373" y="110756"/>
                  </a:lnTo>
                  <a:lnTo>
                    <a:pt x="1108887" y="130581"/>
                  </a:lnTo>
                  <a:lnTo>
                    <a:pt x="1104455" y="151701"/>
                  </a:lnTo>
                  <a:lnTo>
                    <a:pt x="1102080" y="160337"/>
                  </a:lnTo>
                  <a:lnTo>
                    <a:pt x="1097102" y="167995"/>
                  </a:lnTo>
                  <a:lnTo>
                    <a:pt x="970140" y="167995"/>
                  </a:lnTo>
                  <a:lnTo>
                    <a:pt x="965136" y="160413"/>
                  </a:lnTo>
                  <a:lnTo>
                    <a:pt x="962812" y="151701"/>
                  </a:lnTo>
                  <a:lnTo>
                    <a:pt x="958380" y="129946"/>
                  </a:lnTo>
                  <a:lnTo>
                    <a:pt x="956906" y="109893"/>
                  </a:lnTo>
                  <a:lnTo>
                    <a:pt x="958380" y="91579"/>
                  </a:lnTo>
                  <a:lnTo>
                    <a:pt x="962812" y="74980"/>
                  </a:lnTo>
                  <a:lnTo>
                    <a:pt x="966012" y="66509"/>
                  </a:lnTo>
                  <a:lnTo>
                    <a:pt x="970140" y="58648"/>
                  </a:lnTo>
                  <a:lnTo>
                    <a:pt x="1097102" y="58648"/>
                  </a:lnTo>
                  <a:lnTo>
                    <a:pt x="1101382" y="66586"/>
                  </a:lnTo>
                  <a:lnTo>
                    <a:pt x="1104455" y="74980"/>
                  </a:lnTo>
                  <a:lnTo>
                    <a:pt x="1108887" y="92227"/>
                  </a:lnTo>
                  <a:lnTo>
                    <a:pt x="1110373" y="110756"/>
                  </a:lnTo>
                  <a:lnTo>
                    <a:pt x="1110373" y="0"/>
                  </a:lnTo>
                  <a:lnTo>
                    <a:pt x="944829" y="0"/>
                  </a:lnTo>
                  <a:lnTo>
                    <a:pt x="923277" y="4660"/>
                  </a:lnTo>
                  <a:lnTo>
                    <a:pt x="894346" y="35674"/>
                  </a:lnTo>
                  <a:lnTo>
                    <a:pt x="882269" y="86245"/>
                  </a:lnTo>
                  <a:lnTo>
                    <a:pt x="880922" y="114185"/>
                  </a:lnTo>
                  <a:lnTo>
                    <a:pt x="882548" y="141706"/>
                  </a:lnTo>
                  <a:lnTo>
                    <a:pt x="894194" y="190995"/>
                  </a:lnTo>
                  <a:lnTo>
                    <a:pt x="923226" y="221996"/>
                  </a:lnTo>
                  <a:lnTo>
                    <a:pt x="944829" y="226656"/>
                  </a:lnTo>
                  <a:lnTo>
                    <a:pt x="1122578" y="226656"/>
                  </a:lnTo>
                  <a:lnTo>
                    <a:pt x="1161376" y="209499"/>
                  </a:lnTo>
                  <a:lnTo>
                    <a:pt x="1180312" y="168808"/>
                  </a:lnTo>
                  <a:lnTo>
                    <a:pt x="1180414" y="167995"/>
                  </a:lnTo>
                  <a:lnTo>
                    <a:pt x="1184287" y="138417"/>
                  </a:lnTo>
                  <a:lnTo>
                    <a:pt x="1185456" y="1098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418940" y="6440728"/>
              <a:ext cx="2042795" cy="229235"/>
            </a:xfrm>
            <a:custGeom>
              <a:avLst/>
              <a:gdLst/>
              <a:ahLst/>
              <a:cxnLst/>
              <a:rect l="l" t="t" r="r" b="b"/>
              <a:pathLst>
                <a:path w="2042795" h="229234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2042795" h="229234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  <a:path w="2042795" h="229234">
                  <a:moveTo>
                    <a:pt x="1437601" y="226847"/>
                  </a:moveTo>
                  <a:lnTo>
                    <a:pt x="1345145" y="112153"/>
                  </a:lnTo>
                  <a:lnTo>
                    <a:pt x="1435100" y="266"/>
                  </a:lnTo>
                  <a:lnTo>
                    <a:pt x="1354429" y="266"/>
                  </a:lnTo>
                  <a:lnTo>
                    <a:pt x="1305915" y="64287"/>
                  </a:lnTo>
                  <a:lnTo>
                    <a:pt x="1257261" y="266"/>
                  </a:lnTo>
                  <a:lnTo>
                    <a:pt x="1176591" y="266"/>
                  </a:lnTo>
                  <a:lnTo>
                    <a:pt x="1266456" y="112153"/>
                  </a:lnTo>
                  <a:lnTo>
                    <a:pt x="1174127" y="226847"/>
                  </a:lnTo>
                  <a:lnTo>
                    <a:pt x="1254823" y="226847"/>
                  </a:lnTo>
                  <a:lnTo>
                    <a:pt x="1305915" y="159880"/>
                  </a:lnTo>
                  <a:lnTo>
                    <a:pt x="1356855" y="226847"/>
                  </a:lnTo>
                  <a:lnTo>
                    <a:pt x="1437601" y="226847"/>
                  </a:lnTo>
                  <a:close/>
                </a:path>
                <a:path w="2042795" h="229234">
                  <a:moveTo>
                    <a:pt x="2042388" y="39268"/>
                  </a:moveTo>
                  <a:lnTo>
                    <a:pt x="2039035" y="23075"/>
                  </a:lnTo>
                  <a:lnTo>
                    <a:pt x="2029434" y="10845"/>
                  </a:lnTo>
                  <a:lnTo>
                    <a:pt x="2014270" y="3111"/>
                  </a:lnTo>
                  <a:lnTo>
                    <a:pt x="1994255" y="419"/>
                  </a:lnTo>
                  <a:lnTo>
                    <a:pt x="1980590" y="1498"/>
                  </a:lnTo>
                  <a:lnTo>
                    <a:pt x="1967064" y="6057"/>
                  </a:lnTo>
                  <a:lnTo>
                    <a:pt x="1954606" y="16129"/>
                  </a:lnTo>
                  <a:lnTo>
                    <a:pt x="1944090" y="33705"/>
                  </a:lnTo>
                  <a:lnTo>
                    <a:pt x="1893277" y="152819"/>
                  </a:lnTo>
                  <a:lnTo>
                    <a:pt x="1842363" y="33705"/>
                  </a:lnTo>
                  <a:lnTo>
                    <a:pt x="1835873" y="21183"/>
                  </a:lnTo>
                  <a:lnTo>
                    <a:pt x="1826412" y="10553"/>
                  </a:lnTo>
                  <a:lnTo>
                    <a:pt x="1812391" y="3187"/>
                  </a:lnTo>
                  <a:lnTo>
                    <a:pt x="1792249" y="419"/>
                  </a:lnTo>
                  <a:lnTo>
                    <a:pt x="1772208" y="3111"/>
                  </a:lnTo>
                  <a:lnTo>
                    <a:pt x="1757045" y="10845"/>
                  </a:lnTo>
                  <a:lnTo>
                    <a:pt x="1747443" y="23075"/>
                  </a:lnTo>
                  <a:lnTo>
                    <a:pt x="1744103" y="39268"/>
                  </a:lnTo>
                  <a:lnTo>
                    <a:pt x="1744103" y="226961"/>
                  </a:lnTo>
                  <a:lnTo>
                    <a:pt x="1810956" y="226961"/>
                  </a:lnTo>
                  <a:lnTo>
                    <a:pt x="1810232" y="102806"/>
                  </a:lnTo>
                  <a:lnTo>
                    <a:pt x="1850237" y="197586"/>
                  </a:lnTo>
                  <a:lnTo>
                    <a:pt x="1855063" y="207848"/>
                  </a:lnTo>
                  <a:lnTo>
                    <a:pt x="1862683" y="218135"/>
                  </a:lnTo>
                  <a:lnTo>
                    <a:pt x="1874837" y="226047"/>
                  </a:lnTo>
                  <a:lnTo>
                    <a:pt x="1893277" y="229222"/>
                  </a:lnTo>
                  <a:lnTo>
                    <a:pt x="1910651" y="226529"/>
                  </a:lnTo>
                  <a:lnTo>
                    <a:pt x="1922576" y="219405"/>
                  </a:lnTo>
                  <a:lnTo>
                    <a:pt x="1930603" y="209283"/>
                  </a:lnTo>
                  <a:lnTo>
                    <a:pt x="1936267" y="197586"/>
                  </a:lnTo>
                  <a:lnTo>
                    <a:pt x="1976551" y="102209"/>
                  </a:lnTo>
                  <a:lnTo>
                    <a:pt x="1975497" y="226961"/>
                  </a:lnTo>
                  <a:lnTo>
                    <a:pt x="2042388" y="226961"/>
                  </a:lnTo>
                  <a:lnTo>
                    <a:pt x="2042388" y="392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77852" y="6438061"/>
              <a:ext cx="247586" cy="23240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126713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41813" y="6879640"/>
              <a:ext cx="173990" cy="69215"/>
            </a:xfrm>
            <a:custGeom>
              <a:avLst/>
              <a:gdLst/>
              <a:ahLst/>
              <a:cxnLst/>
              <a:rect l="l" t="t" r="r" b="b"/>
              <a:pathLst>
                <a:path w="173990" h="69215">
                  <a:moveTo>
                    <a:pt x="61366" y="7035"/>
                  </a:moveTo>
                  <a:lnTo>
                    <a:pt x="60972" y="4546"/>
                  </a:lnTo>
                  <a:lnTo>
                    <a:pt x="56527" y="88"/>
                  </a:lnTo>
                  <a:lnTo>
                    <a:pt x="53873" y="0"/>
                  </a:lnTo>
                  <a:lnTo>
                    <a:pt x="10388" y="0"/>
                  </a:lnTo>
                  <a:lnTo>
                    <a:pt x="5054" y="88"/>
                  </a:lnTo>
                  <a:lnTo>
                    <a:pt x="368" y="4597"/>
                  </a:lnTo>
                  <a:lnTo>
                    <a:pt x="0" y="6883"/>
                  </a:lnTo>
                  <a:lnTo>
                    <a:pt x="0" y="68910"/>
                  </a:lnTo>
                  <a:lnTo>
                    <a:pt x="13068" y="68910"/>
                  </a:lnTo>
                  <a:lnTo>
                    <a:pt x="13068" y="13309"/>
                  </a:lnTo>
                  <a:lnTo>
                    <a:pt x="13296" y="11938"/>
                  </a:lnTo>
                  <a:lnTo>
                    <a:pt x="14782" y="10223"/>
                  </a:lnTo>
                  <a:lnTo>
                    <a:pt x="15976" y="10363"/>
                  </a:lnTo>
                  <a:lnTo>
                    <a:pt x="17106" y="10363"/>
                  </a:lnTo>
                  <a:lnTo>
                    <a:pt x="44424" y="10363"/>
                  </a:lnTo>
                  <a:lnTo>
                    <a:pt x="46723" y="10223"/>
                  </a:lnTo>
                  <a:lnTo>
                    <a:pt x="47548" y="11239"/>
                  </a:lnTo>
                  <a:lnTo>
                    <a:pt x="48488" y="12153"/>
                  </a:lnTo>
                  <a:lnTo>
                    <a:pt x="48323" y="13500"/>
                  </a:lnTo>
                  <a:lnTo>
                    <a:pt x="48323" y="68910"/>
                  </a:lnTo>
                  <a:lnTo>
                    <a:pt x="61366" y="68910"/>
                  </a:lnTo>
                  <a:lnTo>
                    <a:pt x="61366" y="7035"/>
                  </a:lnTo>
                  <a:close/>
                </a:path>
                <a:path w="173990" h="69215">
                  <a:moveTo>
                    <a:pt x="173774" y="7035"/>
                  </a:moveTo>
                  <a:lnTo>
                    <a:pt x="173443" y="4546"/>
                  </a:lnTo>
                  <a:lnTo>
                    <a:pt x="168998" y="88"/>
                  </a:lnTo>
                  <a:lnTo>
                    <a:pt x="166344" y="0"/>
                  </a:lnTo>
                  <a:lnTo>
                    <a:pt x="122885" y="0"/>
                  </a:lnTo>
                  <a:lnTo>
                    <a:pt x="117500" y="88"/>
                  </a:lnTo>
                  <a:lnTo>
                    <a:pt x="112852" y="4597"/>
                  </a:lnTo>
                  <a:lnTo>
                    <a:pt x="112522" y="6883"/>
                  </a:lnTo>
                  <a:lnTo>
                    <a:pt x="112522" y="68910"/>
                  </a:lnTo>
                  <a:lnTo>
                    <a:pt x="125514" y="68910"/>
                  </a:lnTo>
                  <a:lnTo>
                    <a:pt x="125514" y="13309"/>
                  </a:lnTo>
                  <a:lnTo>
                    <a:pt x="125704" y="11938"/>
                  </a:lnTo>
                  <a:lnTo>
                    <a:pt x="127279" y="10223"/>
                  </a:lnTo>
                  <a:lnTo>
                    <a:pt x="128473" y="10363"/>
                  </a:lnTo>
                  <a:lnTo>
                    <a:pt x="129540" y="10363"/>
                  </a:lnTo>
                  <a:lnTo>
                    <a:pt x="156870" y="10363"/>
                  </a:lnTo>
                  <a:lnTo>
                    <a:pt x="159194" y="10223"/>
                  </a:lnTo>
                  <a:lnTo>
                    <a:pt x="160020" y="11239"/>
                  </a:lnTo>
                  <a:lnTo>
                    <a:pt x="160985" y="12153"/>
                  </a:lnTo>
                  <a:lnTo>
                    <a:pt x="160820" y="13500"/>
                  </a:lnTo>
                  <a:lnTo>
                    <a:pt x="160820" y="68910"/>
                  </a:lnTo>
                  <a:lnTo>
                    <a:pt x="173774" y="68910"/>
                  </a:lnTo>
                  <a:lnTo>
                    <a:pt x="173774" y="7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57967" y="6878888"/>
              <a:ext cx="74599" cy="696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21593" y="6878888"/>
              <a:ext cx="85864" cy="7044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592052" y="6878888"/>
              <a:ext cx="65468" cy="704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08803" y="6864021"/>
              <a:ext cx="65468" cy="8531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948045" y="6879630"/>
              <a:ext cx="57785" cy="69215"/>
            </a:xfrm>
            <a:custGeom>
              <a:avLst/>
              <a:gdLst/>
              <a:ahLst/>
              <a:cxnLst/>
              <a:rect l="l" t="t" r="r" b="b"/>
              <a:pathLst>
                <a:path w="57784" h="69215">
                  <a:moveTo>
                    <a:pt x="34035" y="0"/>
                  </a:moveTo>
                  <a:lnTo>
                    <a:pt x="965" y="0"/>
                  </a:lnTo>
                  <a:lnTo>
                    <a:pt x="965" y="10370"/>
                  </a:lnTo>
                  <a:lnTo>
                    <a:pt x="31915" y="10370"/>
                  </a:lnTo>
                  <a:lnTo>
                    <a:pt x="36385" y="12448"/>
                  </a:lnTo>
                  <a:lnTo>
                    <a:pt x="43014" y="18784"/>
                  </a:lnTo>
                  <a:lnTo>
                    <a:pt x="44005" y="23950"/>
                  </a:lnTo>
                  <a:lnTo>
                    <a:pt x="44322" y="28731"/>
                  </a:lnTo>
                  <a:lnTo>
                    <a:pt x="2324" y="28731"/>
                  </a:lnTo>
                  <a:lnTo>
                    <a:pt x="2324" y="39034"/>
                  </a:lnTo>
                  <a:lnTo>
                    <a:pt x="44322" y="39034"/>
                  </a:lnTo>
                  <a:lnTo>
                    <a:pt x="44195" y="46828"/>
                  </a:lnTo>
                  <a:lnTo>
                    <a:pt x="42913" y="51716"/>
                  </a:lnTo>
                  <a:lnTo>
                    <a:pt x="34594" y="57383"/>
                  </a:lnTo>
                  <a:lnTo>
                    <a:pt x="30441" y="58637"/>
                  </a:lnTo>
                  <a:lnTo>
                    <a:pt x="0" y="58637"/>
                  </a:lnTo>
                  <a:lnTo>
                    <a:pt x="0" y="68917"/>
                  </a:lnTo>
                  <a:lnTo>
                    <a:pt x="34886" y="68917"/>
                  </a:lnTo>
                  <a:lnTo>
                    <a:pt x="43014" y="67881"/>
                  </a:lnTo>
                  <a:lnTo>
                    <a:pt x="57683" y="33897"/>
                  </a:lnTo>
                  <a:lnTo>
                    <a:pt x="57472" y="26738"/>
                  </a:lnTo>
                  <a:lnTo>
                    <a:pt x="56489" y="19580"/>
                  </a:lnTo>
                  <a:lnTo>
                    <a:pt x="54211" y="12867"/>
                  </a:lnTo>
                  <a:lnTo>
                    <a:pt x="50114" y="7044"/>
                  </a:lnTo>
                  <a:lnTo>
                    <a:pt x="43395" y="506"/>
                  </a:lnTo>
                  <a:lnTo>
                    <a:pt x="340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2161215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270344" y="6878888"/>
              <a:ext cx="70525" cy="7044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126713" y="6715200"/>
              <a:ext cx="2334895" cy="233679"/>
            </a:xfrm>
            <a:custGeom>
              <a:avLst/>
              <a:gdLst/>
              <a:ahLst/>
              <a:cxnLst/>
              <a:rect l="l" t="t" r="r" b="b"/>
              <a:pathLst>
                <a:path w="2334895" h="233679">
                  <a:moveTo>
                    <a:pt x="2319363" y="223075"/>
                  </a:moveTo>
                  <a:lnTo>
                    <a:pt x="2287867" y="223075"/>
                  </a:lnTo>
                  <a:lnTo>
                    <a:pt x="2281504" y="221818"/>
                  </a:lnTo>
                  <a:lnTo>
                    <a:pt x="2276627" y="214274"/>
                  </a:lnTo>
                  <a:lnTo>
                    <a:pt x="2274824" y="210045"/>
                  </a:lnTo>
                  <a:lnTo>
                    <a:pt x="2274824" y="189471"/>
                  </a:lnTo>
                  <a:lnTo>
                    <a:pt x="2276513" y="184264"/>
                  </a:lnTo>
                  <a:lnTo>
                    <a:pt x="2282558" y="175285"/>
                  </a:lnTo>
                  <a:lnTo>
                    <a:pt x="2289048" y="174802"/>
                  </a:lnTo>
                  <a:lnTo>
                    <a:pt x="2318283" y="174802"/>
                  </a:lnTo>
                  <a:lnTo>
                    <a:pt x="2318283" y="164439"/>
                  </a:lnTo>
                  <a:lnTo>
                    <a:pt x="2285682" y="164439"/>
                  </a:lnTo>
                  <a:lnTo>
                    <a:pt x="2274989" y="165087"/>
                  </a:lnTo>
                  <a:lnTo>
                    <a:pt x="2261374" y="199910"/>
                  </a:lnTo>
                  <a:lnTo>
                    <a:pt x="2261552" y="206032"/>
                  </a:lnTo>
                  <a:lnTo>
                    <a:pt x="2283663" y="233349"/>
                  </a:lnTo>
                  <a:lnTo>
                    <a:pt x="2290267" y="233349"/>
                  </a:lnTo>
                  <a:lnTo>
                    <a:pt x="2319363" y="233349"/>
                  </a:lnTo>
                  <a:lnTo>
                    <a:pt x="2319363" y="223075"/>
                  </a:lnTo>
                  <a:close/>
                </a:path>
                <a:path w="2334895" h="233679">
                  <a:moveTo>
                    <a:pt x="2334615" y="0"/>
                  </a:moveTo>
                  <a:lnTo>
                    <a:pt x="0" y="0"/>
                  </a:lnTo>
                  <a:lnTo>
                    <a:pt x="0" y="111645"/>
                  </a:lnTo>
                  <a:lnTo>
                    <a:pt x="2334615" y="111645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04677" y="6732944"/>
              <a:ext cx="104432" cy="7049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874285" y="6732944"/>
              <a:ext cx="104419" cy="7049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565559" y="6732944"/>
              <a:ext cx="85801" cy="7049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0909" y="6753111"/>
              <a:ext cx="387350" cy="387350"/>
            </a:xfrm>
            <a:custGeom>
              <a:avLst/>
              <a:gdLst/>
              <a:ahLst/>
              <a:cxnLst/>
              <a:rect l="l" t="t" r="r" b="b"/>
              <a:pathLst>
                <a:path w="387350" h="387350">
                  <a:moveTo>
                    <a:pt x="387108" y="0"/>
                  </a:moveTo>
                  <a:lnTo>
                    <a:pt x="0" y="0"/>
                  </a:lnTo>
                  <a:lnTo>
                    <a:pt x="0" y="387107"/>
                  </a:lnTo>
                  <a:lnTo>
                    <a:pt x="387108" y="387107"/>
                  </a:lnTo>
                  <a:lnTo>
                    <a:pt x="387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7245048" y="4086225"/>
            <a:ext cx="5215890" cy="1254189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6510" algn="r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Corbel"/>
                <a:cs typeface="Corbel"/>
              </a:rPr>
              <a:t>ООО</a:t>
            </a:r>
            <a:r>
              <a:rPr sz="1600" b="1" spc="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orbel"/>
                <a:cs typeface="Corbel"/>
              </a:rPr>
              <a:t>“ЭКРОСХИМ”</a:t>
            </a:r>
            <a:endParaRPr sz="1600" dirty="0">
              <a:latin typeface="Corbel"/>
              <a:cs typeface="Corbel"/>
            </a:endParaRPr>
          </a:p>
          <a:p>
            <a:pPr marL="12700" algn="r">
              <a:lnSpc>
                <a:spcPct val="100000"/>
              </a:lnSpc>
              <a:spcBef>
                <a:spcPts val="1210"/>
              </a:spcBef>
            </a:pPr>
            <a:r>
              <a:rPr sz="1600" b="1" spc="-30" dirty="0" err="1" smtClean="0">
                <a:solidFill>
                  <a:srgbClr val="FFFFFF"/>
                </a:solidFill>
                <a:latin typeface="Corbel"/>
                <a:cs typeface="Corbel"/>
              </a:rPr>
              <a:t>Телефон</a:t>
            </a:r>
            <a:r>
              <a:rPr sz="1600" b="1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sz="1600" b="1" spc="-12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+7(812)</a:t>
            </a:r>
            <a:r>
              <a:rPr sz="16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322-96-00,</a:t>
            </a:r>
            <a:r>
              <a:rPr sz="16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en-US" sz="1600" spc="2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/>
            </a:r>
            <a:br>
              <a:rPr lang="en-US" sz="1600" spc="2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</a:br>
            <a:r>
              <a:rPr sz="16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449-31-22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sz="16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449-31-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23</a:t>
            </a:r>
            <a:endParaRPr sz="1600" dirty="0">
              <a:latin typeface="Microsoft Sans Serif"/>
              <a:cs typeface="Microsoft Sans Serif"/>
            </a:endParaRPr>
          </a:p>
          <a:p>
            <a:pPr marL="12700" algn="r">
              <a:lnSpc>
                <a:spcPct val="100000"/>
              </a:lnSpc>
              <a:spcBef>
                <a:spcPts val="780"/>
              </a:spcBef>
            </a:pP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E-</a:t>
            </a:r>
            <a:r>
              <a:rPr sz="1600" b="1" spc="-120" dirty="0">
                <a:solidFill>
                  <a:srgbClr val="FFFFFF"/>
                </a:solidFill>
                <a:latin typeface="Trebuchet MS"/>
                <a:cs typeface="Trebuchet MS"/>
              </a:rPr>
              <a:t>mail</a:t>
            </a:r>
            <a:r>
              <a:rPr sz="1600" b="1" spc="-120" dirty="0" smtClean="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lang="ru-RU" sz="1600" b="1" spc="-12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1600" b="1" spc="-120" dirty="0" smtClean="0">
                <a:solidFill>
                  <a:srgbClr val="FFFFFF"/>
                </a:solidFill>
                <a:latin typeface="Corbel" panose="020B0503020204020204" pitchFamily="34" charset="0"/>
                <a:cs typeface="Trebuchet MS"/>
              </a:rPr>
              <a:t>info@ecohim.ru</a:t>
            </a:r>
            <a:endParaRPr sz="1600" dirty="0">
              <a:solidFill>
                <a:schemeClr val="bg1"/>
              </a:solidFill>
              <a:latin typeface="Corbel" panose="020B0503020204020204" pitchFamily="34" charset="0"/>
              <a:cs typeface="Corbe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rgbClr val="00885D"/>
                </a:solidFill>
                <a:latin typeface="Arial MT"/>
                <a:cs typeface="Arial MT"/>
              </a:rPr>
              <a:t>27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chemeClr val="bg1"/>
                </a:solidFill>
                <a:latin typeface="Corbel"/>
                <a:cs typeface="Corbel"/>
                <a:hlinkClick r:id="rId20"/>
              </a:rPr>
              <a:t>www.ecohim.ru</a:t>
            </a:r>
            <a:endParaRPr sz="16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843895" y="5332973"/>
            <a:ext cx="175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hlinkClick r:id="rId21"/>
              </a:rPr>
              <a:t>www</a:t>
            </a:r>
            <a:r>
              <a:rPr lang="ru-RU" dirty="0" smtClean="0">
                <a:solidFill>
                  <a:schemeClr val="bg1"/>
                </a:solidFill>
                <a:hlinkClick r:id="rId21"/>
              </a:rPr>
              <a:t>.</a:t>
            </a:r>
            <a:r>
              <a:rPr lang="en-US" dirty="0" smtClean="0">
                <a:solidFill>
                  <a:schemeClr val="bg1"/>
                </a:solidFill>
                <a:hlinkClick r:id="rId21"/>
              </a:rPr>
              <a:t>ecohim.ru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51510" y="5561215"/>
            <a:ext cx="561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1990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8710" y="6015773"/>
            <a:ext cx="5051425" cy="488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Corbel"/>
                <a:cs typeface="Corbel"/>
              </a:rPr>
              <a:t>Дата</a:t>
            </a:r>
            <a:r>
              <a:rPr sz="1000" spc="2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основания</a:t>
            </a:r>
            <a:r>
              <a:rPr sz="1000" spc="3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группы</a:t>
            </a:r>
            <a:r>
              <a:rPr sz="1000" spc="3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компаний</a:t>
            </a:r>
            <a:r>
              <a:rPr sz="1000" spc="5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ЭКРОС.</a:t>
            </a:r>
            <a:r>
              <a:rPr sz="1000" spc="8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Название</a:t>
            </a:r>
            <a:r>
              <a:rPr sz="1000" spc="3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«ЭКРОС»</a:t>
            </a:r>
            <a:r>
              <a:rPr sz="1000" spc="3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является</a:t>
            </a:r>
            <a:r>
              <a:rPr sz="1000" spc="3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комбинацией</a:t>
            </a:r>
            <a:r>
              <a:rPr sz="1000" spc="25" dirty="0">
                <a:latin typeface="Corbel"/>
                <a:cs typeface="Corbel"/>
              </a:rPr>
              <a:t> </a:t>
            </a:r>
            <a:r>
              <a:rPr sz="1000" spc="-20" dirty="0">
                <a:latin typeface="Corbel"/>
                <a:cs typeface="Corbel"/>
              </a:rPr>
              <a:t>слов</a:t>
            </a:r>
            <a:endParaRPr sz="1000">
              <a:latin typeface="Corbel"/>
              <a:cs typeface="Corbel"/>
            </a:endParaRPr>
          </a:p>
          <a:p>
            <a:pPr marL="12700" marR="93980">
              <a:lnSpc>
                <a:spcPct val="101699"/>
              </a:lnSpc>
            </a:pPr>
            <a:r>
              <a:rPr sz="1000" spc="-10" dirty="0">
                <a:latin typeface="Corbel"/>
                <a:cs typeface="Corbel"/>
              </a:rPr>
              <a:t>«Экология России», т.к. изначально </a:t>
            </a:r>
            <a:r>
              <a:rPr sz="1000" dirty="0">
                <a:latin typeface="Corbel"/>
                <a:cs typeface="Corbel"/>
              </a:rPr>
              <a:t>компанию</a:t>
            </a:r>
            <a:r>
              <a:rPr sz="1000" spc="225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фокусировалась</a:t>
            </a:r>
            <a:r>
              <a:rPr sz="1000" spc="-5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на</a:t>
            </a:r>
            <a:r>
              <a:rPr sz="1000" spc="-10" dirty="0">
                <a:latin typeface="Corbel"/>
                <a:cs typeface="Corbel"/>
              </a:rPr>
              <a:t> проблеме анализа</a:t>
            </a:r>
            <a:r>
              <a:rPr sz="1000" spc="50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находящихся</a:t>
            </a:r>
            <a:r>
              <a:rPr sz="1000" spc="5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в</a:t>
            </a:r>
            <a:r>
              <a:rPr sz="1000" spc="5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окружающей</a:t>
            </a:r>
            <a:r>
              <a:rPr sz="1000" spc="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природной</a:t>
            </a:r>
            <a:r>
              <a:rPr sz="1000" spc="5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среде</a:t>
            </a:r>
            <a:r>
              <a:rPr sz="1000" spc="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антропогенных</a:t>
            </a:r>
            <a:r>
              <a:rPr sz="1000" spc="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высокотоксичных</a:t>
            </a:r>
            <a:r>
              <a:rPr sz="1000" spc="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веществ.</a:t>
            </a:r>
            <a:endParaRPr sz="1000">
              <a:latin typeface="Corbel"/>
              <a:cs typeface="Corbe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794" y="475119"/>
            <a:ext cx="12163781" cy="575188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156828" y="5479465"/>
            <a:ext cx="1935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Corbel"/>
                <a:cs typeface="Corbel"/>
              </a:rPr>
              <a:t>Общелабораторное</a:t>
            </a:r>
            <a:r>
              <a:rPr sz="1000" spc="5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оборудование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71901" y="4943614"/>
            <a:ext cx="22098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Corbel"/>
                <a:cs typeface="Corbel"/>
              </a:rPr>
              <a:t>Государственные</a:t>
            </a:r>
            <a:r>
              <a:rPr sz="1000" spc="-4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стандартные</a:t>
            </a:r>
            <a:r>
              <a:rPr sz="1000" spc="-5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образцы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86974" y="4407751"/>
            <a:ext cx="24974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Corbel"/>
                <a:cs typeface="Corbel"/>
              </a:rPr>
              <a:t>Лабораторная</a:t>
            </a:r>
            <a:r>
              <a:rPr sz="100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мебель</a:t>
            </a:r>
            <a:r>
              <a:rPr sz="1000" dirty="0">
                <a:latin typeface="Corbel"/>
                <a:cs typeface="Corbel"/>
              </a:rPr>
              <a:t> (линейка</a:t>
            </a:r>
            <a:r>
              <a:rPr sz="1000" spc="2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ЭКОЛОГИЯ)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02034" y="3882694"/>
            <a:ext cx="22504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Corbel"/>
                <a:cs typeface="Corbel"/>
              </a:rPr>
              <a:t>Собственное</a:t>
            </a:r>
            <a:r>
              <a:rPr sz="1000" spc="5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пластиковое</a:t>
            </a:r>
            <a:r>
              <a:rPr sz="1000" spc="5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производство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17118" y="3364952"/>
            <a:ext cx="2919730" cy="380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0"/>
              </a:spcBef>
            </a:pPr>
            <a:r>
              <a:rPr sz="1000" spc="-10" dirty="0">
                <a:latin typeface="Corbel"/>
                <a:cs typeface="Corbel"/>
              </a:rPr>
              <a:t>Получение</a:t>
            </a:r>
            <a:r>
              <a:rPr sz="1000" dirty="0">
                <a:latin typeface="Corbel"/>
                <a:cs typeface="Corbel"/>
              </a:rPr>
              <a:t> сертификата </a:t>
            </a:r>
            <a:r>
              <a:rPr sz="1000" spc="-10" dirty="0">
                <a:latin typeface="Corbel"/>
                <a:cs typeface="Corbel"/>
              </a:rPr>
              <a:t>международного</a:t>
            </a:r>
            <a:r>
              <a:rPr sz="100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стандарта</a:t>
            </a:r>
            <a:r>
              <a:rPr sz="1000" spc="50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качества</a:t>
            </a:r>
            <a:r>
              <a:rPr sz="1000" spc="5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системы</a:t>
            </a:r>
            <a:r>
              <a:rPr sz="1000" spc="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менеджмента</a:t>
            </a:r>
            <a:r>
              <a:rPr sz="1000" spc="-5" dirty="0">
                <a:latin typeface="Corbel"/>
                <a:cs typeface="Corbel"/>
              </a:rPr>
              <a:t> </a:t>
            </a:r>
            <a:r>
              <a:rPr sz="1000" spc="-85" dirty="0">
                <a:latin typeface="Arial MT"/>
                <a:cs typeface="Arial MT"/>
              </a:rPr>
              <a:t>ISO</a:t>
            </a:r>
            <a:r>
              <a:rPr sz="1000" spc="-65" dirty="0">
                <a:latin typeface="Arial MT"/>
                <a:cs typeface="Arial MT"/>
              </a:rPr>
              <a:t> </a:t>
            </a:r>
            <a:r>
              <a:rPr sz="1000" spc="-10" dirty="0">
                <a:latin typeface="Corbel"/>
                <a:cs typeface="Corbel"/>
              </a:rPr>
              <a:t>9001:2000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32160" y="2854172"/>
            <a:ext cx="4516120" cy="3333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80"/>
              </a:spcBef>
            </a:pPr>
            <a:r>
              <a:rPr sz="1000" spc="-20" dirty="0">
                <a:latin typeface="Corbel"/>
                <a:cs typeface="Corbel"/>
              </a:rPr>
              <a:t>Группа</a:t>
            </a:r>
            <a:r>
              <a:rPr sz="1000" spc="3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компаний</a:t>
            </a:r>
            <a:r>
              <a:rPr sz="1000" spc="35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«ЭКРОС»</a:t>
            </a:r>
            <a:r>
              <a:rPr sz="1000" spc="35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становится</a:t>
            </a:r>
            <a:r>
              <a:rPr sz="1000" spc="3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крупнейшим</a:t>
            </a:r>
            <a:r>
              <a:rPr sz="1000" spc="3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производителем</a:t>
            </a:r>
            <a:r>
              <a:rPr sz="1000" spc="50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лабораторного</a:t>
            </a:r>
            <a:r>
              <a:rPr sz="100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оборудования</a:t>
            </a:r>
            <a:r>
              <a:rPr sz="1000" dirty="0">
                <a:latin typeface="Corbel"/>
                <a:cs typeface="Corbel"/>
              </a:rPr>
              <a:t> в </a:t>
            </a:r>
            <a:r>
              <a:rPr sz="1000" spc="-10" dirty="0">
                <a:latin typeface="Corbel"/>
                <a:cs typeface="Corbel"/>
              </a:rPr>
              <a:t>России</a:t>
            </a:r>
            <a:r>
              <a:rPr sz="1000" spc="45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(1500 </a:t>
            </a:r>
            <a:r>
              <a:rPr sz="1000" spc="-10" dirty="0">
                <a:latin typeface="Corbel"/>
                <a:cs typeface="Corbel"/>
              </a:rPr>
              <a:t>сотрудников,</a:t>
            </a:r>
            <a:r>
              <a:rPr sz="1000" dirty="0">
                <a:latin typeface="Corbel"/>
                <a:cs typeface="Corbel"/>
              </a:rPr>
              <a:t> </a:t>
            </a:r>
            <a:r>
              <a:rPr sz="1000" spc="-20" dirty="0">
                <a:latin typeface="Corbel"/>
                <a:cs typeface="Corbel"/>
              </a:rPr>
              <a:t>22</a:t>
            </a:r>
            <a:r>
              <a:rPr sz="1000" spc="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представительства)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47254" y="1735645"/>
            <a:ext cx="4482465" cy="91566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926465" marR="5080">
              <a:lnSpc>
                <a:spcPct val="101699"/>
              </a:lnSpc>
              <a:spcBef>
                <a:spcPts val="80"/>
              </a:spcBef>
            </a:pPr>
            <a:r>
              <a:rPr sz="1000" dirty="0">
                <a:latin typeface="Corbel"/>
                <a:cs typeface="Corbel"/>
              </a:rPr>
              <a:t>Начало</a:t>
            </a:r>
            <a:r>
              <a:rPr sz="1000" spc="-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экспортной</a:t>
            </a:r>
            <a:r>
              <a:rPr sz="1000" spc="-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деятельности:</a:t>
            </a:r>
            <a:r>
              <a:rPr sz="1000" spc="-5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старт</a:t>
            </a:r>
            <a:r>
              <a:rPr sz="1000" spc="-5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поставок</a:t>
            </a:r>
            <a:r>
              <a:rPr sz="1000" spc="-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оборудования</a:t>
            </a:r>
            <a:r>
              <a:rPr sz="1000" spc="50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в</a:t>
            </a:r>
            <a:r>
              <a:rPr sz="1000" spc="1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страны</a:t>
            </a:r>
            <a:r>
              <a:rPr sz="1000" spc="-15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ОПЕК.</a:t>
            </a:r>
            <a:r>
              <a:rPr sz="1000" spc="1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Экспорт</a:t>
            </a:r>
            <a:r>
              <a:rPr sz="1000" spc="1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производится</a:t>
            </a:r>
            <a:r>
              <a:rPr sz="1000" spc="1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в</a:t>
            </a:r>
            <a:r>
              <a:rPr sz="1000" spc="1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Пакистан,</a:t>
            </a:r>
            <a:r>
              <a:rPr sz="1000" spc="1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Израиль,</a:t>
            </a:r>
            <a:endParaRPr sz="1000">
              <a:latin typeface="Corbel"/>
              <a:cs typeface="Corbel"/>
            </a:endParaRPr>
          </a:p>
          <a:p>
            <a:pPr marL="926465">
              <a:lnSpc>
                <a:spcPct val="100000"/>
              </a:lnSpc>
              <a:spcBef>
                <a:spcPts val="195"/>
              </a:spcBef>
            </a:pPr>
            <a:r>
              <a:rPr sz="1000" dirty="0">
                <a:latin typeface="Corbel"/>
                <a:cs typeface="Corbel"/>
              </a:rPr>
              <a:t>Нигерию,</a:t>
            </a:r>
            <a:r>
              <a:rPr sz="1000" spc="-3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Сербию,</a:t>
            </a:r>
            <a:r>
              <a:rPr sz="1000" spc="-3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Саудовскую</a:t>
            </a:r>
            <a:r>
              <a:rPr sz="1000" spc="-4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Аравию</a:t>
            </a:r>
            <a:r>
              <a:rPr sz="1000" spc="1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и</a:t>
            </a:r>
            <a:r>
              <a:rPr sz="1000" spc="10" dirty="0">
                <a:latin typeface="Corbel"/>
                <a:cs typeface="Corbel"/>
              </a:rPr>
              <a:t> </a:t>
            </a:r>
            <a:r>
              <a:rPr sz="1000" spc="-20" dirty="0">
                <a:latin typeface="Corbel"/>
                <a:cs typeface="Corbel"/>
              </a:rPr>
              <a:t>т</a:t>
            </a:r>
            <a:r>
              <a:rPr sz="1000" spc="-20" dirty="0">
                <a:latin typeface="Arial MT"/>
                <a:cs typeface="Arial MT"/>
              </a:rPr>
              <a:t>.</a:t>
            </a:r>
            <a:r>
              <a:rPr sz="1000" spc="-20" dirty="0">
                <a:latin typeface="Corbel"/>
                <a:cs typeface="Corbel"/>
              </a:rPr>
              <a:t>д</a:t>
            </a:r>
            <a:r>
              <a:rPr sz="1000" spc="-20" dirty="0">
                <a:latin typeface="Arial MT"/>
                <a:cs typeface="Arial MT"/>
              </a:rPr>
              <a:t>.</a:t>
            </a:r>
            <a:endParaRPr sz="1000">
              <a:latin typeface="Arial MT"/>
              <a:cs typeface="Arial MT"/>
            </a:endParaRPr>
          </a:p>
          <a:p>
            <a:pPr marL="12700" marR="2301875">
              <a:lnSpc>
                <a:spcPct val="101699"/>
              </a:lnSpc>
              <a:spcBef>
                <a:spcPts val="750"/>
              </a:spcBef>
            </a:pPr>
            <a:r>
              <a:rPr sz="1000" spc="-10" dirty="0">
                <a:latin typeface="Corbel"/>
                <a:cs typeface="Corbel"/>
              </a:rPr>
              <a:t>Проведение</a:t>
            </a:r>
            <a:r>
              <a:rPr sz="1000" spc="2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системной</a:t>
            </a:r>
            <a:r>
              <a:rPr sz="1000" spc="2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реорганизации</a:t>
            </a:r>
            <a:r>
              <a:rPr sz="1000" spc="50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и</a:t>
            </a:r>
            <a:r>
              <a:rPr sz="1000" spc="-2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смена</a:t>
            </a:r>
            <a:r>
              <a:rPr sz="1000" spc="-2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бизнес-модели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77387" y="1246594"/>
            <a:ext cx="3034030" cy="3333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80"/>
              </a:spcBef>
            </a:pPr>
            <a:r>
              <a:rPr sz="1000" spc="-10" dirty="0">
                <a:latin typeface="Corbel"/>
                <a:cs typeface="Corbel"/>
              </a:rPr>
              <a:t>Старт</a:t>
            </a:r>
            <a:r>
              <a:rPr sz="1000" spc="2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серийного</a:t>
            </a:r>
            <a:r>
              <a:rPr sz="1000" spc="2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производства</a:t>
            </a:r>
            <a:r>
              <a:rPr sz="1000" spc="25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энерго-дисперсионных</a:t>
            </a:r>
            <a:r>
              <a:rPr sz="1000" spc="50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рентгеновских</a:t>
            </a:r>
            <a:r>
              <a:rPr sz="1000" spc="3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спектрометров</a:t>
            </a:r>
            <a:r>
              <a:rPr sz="1000" spc="30" dirty="0">
                <a:latin typeface="Corbel"/>
                <a:cs typeface="Corbel"/>
              </a:rPr>
              <a:t> </a:t>
            </a:r>
            <a:r>
              <a:rPr sz="1000" dirty="0">
                <a:latin typeface="Corbel"/>
                <a:cs typeface="Corbel"/>
              </a:rPr>
              <a:t>и</a:t>
            </a:r>
            <a:r>
              <a:rPr sz="1000" spc="30" dirty="0">
                <a:latin typeface="Corbel"/>
                <a:cs typeface="Corbel"/>
              </a:rPr>
              <a:t> </a:t>
            </a:r>
            <a:r>
              <a:rPr sz="1000" spc="-10" dirty="0">
                <a:latin typeface="Corbel"/>
                <a:cs typeface="Corbel"/>
              </a:rPr>
              <a:t>дифрактометров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8205" y="1518869"/>
            <a:ext cx="4997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65" dirty="0">
                <a:latin typeface="Corbel"/>
                <a:cs typeface="Corbel"/>
              </a:rPr>
              <a:t>ИСТОРИЯ</a:t>
            </a:r>
            <a:r>
              <a:rPr sz="3600" b="1" spc="170" dirty="0">
                <a:latin typeface="Corbel"/>
                <a:cs typeface="Corbel"/>
              </a:rPr>
              <a:t> </a:t>
            </a:r>
            <a:r>
              <a:rPr sz="3600" b="1" spc="55" dirty="0">
                <a:latin typeface="Corbel"/>
                <a:cs typeface="Corbel"/>
              </a:rPr>
              <a:t>КОМПАНИИ</a:t>
            </a:r>
            <a:endParaRPr sz="3600">
              <a:latin typeface="Corbel"/>
              <a:cs typeface="Corbe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40909" y="578751"/>
            <a:ext cx="12020550" cy="6562090"/>
            <a:chOff x="440909" y="578751"/>
            <a:chExt cx="12020550" cy="6562090"/>
          </a:xfrm>
        </p:grpSpPr>
        <p:sp>
          <p:nvSpPr>
            <p:cNvPr id="19" name="object 19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417443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120795" y="6440728"/>
              <a:ext cx="1185545" cy="226695"/>
            </a:xfrm>
            <a:custGeom>
              <a:avLst/>
              <a:gdLst/>
              <a:ahLst/>
              <a:cxnLst/>
              <a:rect l="l" t="t" r="r" b="b"/>
              <a:pathLst>
                <a:path w="1185545" h="226695">
                  <a:moveTo>
                    <a:pt x="259829" y="114300"/>
                  </a:moveTo>
                  <a:lnTo>
                    <a:pt x="256247" y="73164"/>
                  </a:lnTo>
                  <a:lnTo>
                    <a:pt x="245986" y="33794"/>
                  </a:lnTo>
                  <a:lnTo>
                    <a:pt x="212369" y="2844"/>
                  </a:lnTo>
                  <a:lnTo>
                    <a:pt x="194246" y="0"/>
                  </a:lnTo>
                  <a:lnTo>
                    <a:pt x="0" y="0"/>
                  </a:lnTo>
                  <a:lnTo>
                    <a:pt x="0" y="58648"/>
                  </a:lnTo>
                  <a:lnTo>
                    <a:pt x="163855" y="58648"/>
                  </a:lnTo>
                  <a:lnTo>
                    <a:pt x="171196" y="61429"/>
                  </a:lnTo>
                  <a:lnTo>
                    <a:pt x="176707" y="68351"/>
                  </a:lnTo>
                  <a:lnTo>
                    <a:pt x="180340" y="77330"/>
                  </a:lnTo>
                  <a:lnTo>
                    <a:pt x="182029" y="86245"/>
                  </a:lnTo>
                  <a:lnTo>
                    <a:pt x="8064" y="86245"/>
                  </a:lnTo>
                  <a:lnTo>
                    <a:pt x="8064" y="140792"/>
                  </a:lnTo>
                  <a:lnTo>
                    <a:pt x="181622" y="140792"/>
                  </a:lnTo>
                  <a:lnTo>
                    <a:pt x="180517" y="151396"/>
                  </a:lnTo>
                  <a:lnTo>
                    <a:pt x="177393" y="160045"/>
                  </a:lnTo>
                  <a:lnTo>
                    <a:pt x="172237" y="165874"/>
                  </a:lnTo>
                  <a:lnTo>
                    <a:pt x="165036" y="168021"/>
                  </a:lnTo>
                  <a:lnTo>
                    <a:pt x="0" y="168021"/>
                  </a:lnTo>
                  <a:lnTo>
                    <a:pt x="0" y="226656"/>
                  </a:lnTo>
                  <a:lnTo>
                    <a:pt x="192532" y="226656"/>
                  </a:lnTo>
                  <a:lnTo>
                    <a:pt x="212382" y="223050"/>
                  </a:lnTo>
                  <a:lnTo>
                    <a:pt x="228981" y="213817"/>
                  </a:lnTo>
                  <a:lnTo>
                    <a:pt x="241477" y="201256"/>
                  </a:lnTo>
                  <a:lnTo>
                    <a:pt x="248996" y="187731"/>
                  </a:lnTo>
                  <a:lnTo>
                    <a:pt x="257225" y="153670"/>
                  </a:lnTo>
                  <a:lnTo>
                    <a:pt x="259829" y="114300"/>
                  </a:lnTo>
                  <a:close/>
                </a:path>
                <a:path w="1185545" h="226695">
                  <a:moveTo>
                    <a:pt x="1185456" y="109893"/>
                  </a:moveTo>
                  <a:lnTo>
                    <a:pt x="1184046" y="83108"/>
                  </a:lnTo>
                  <a:lnTo>
                    <a:pt x="1180426" y="58648"/>
                  </a:lnTo>
                  <a:lnTo>
                    <a:pt x="1180312" y="57835"/>
                  </a:lnTo>
                  <a:lnTo>
                    <a:pt x="1173200" y="35610"/>
                  </a:lnTo>
                  <a:lnTo>
                    <a:pt x="1161072" y="17195"/>
                  </a:lnTo>
                  <a:lnTo>
                    <a:pt x="1144117" y="4648"/>
                  </a:lnTo>
                  <a:lnTo>
                    <a:pt x="1122553" y="0"/>
                  </a:lnTo>
                  <a:lnTo>
                    <a:pt x="1110373" y="0"/>
                  </a:lnTo>
                  <a:lnTo>
                    <a:pt x="1110373" y="110756"/>
                  </a:lnTo>
                  <a:lnTo>
                    <a:pt x="1108887" y="130581"/>
                  </a:lnTo>
                  <a:lnTo>
                    <a:pt x="1104455" y="151701"/>
                  </a:lnTo>
                  <a:lnTo>
                    <a:pt x="1102080" y="160337"/>
                  </a:lnTo>
                  <a:lnTo>
                    <a:pt x="1097102" y="167995"/>
                  </a:lnTo>
                  <a:lnTo>
                    <a:pt x="970140" y="167995"/>
                  </a:lnTo>
                  <a:lnTo>
                    <a:pt x="965136" y="160413"/>
                  </a:lnTo>
                  <a:lnTo>
                    <a:pt x="962812" y="151701"/>
                  </a:lnTo>
                  <a:lnTo>
                    <a:pt x="958380" y="129946"/>
                  </a:lnTo>
                  <a:lnTo>
                    <a:pt x="956906" y="109893"/>
                  </a:lnTo>
                  <a:lnTo>
                    <a:pt x="958380" y="91579"/>
                  </a:lnTo>
                  <a:lnTo>
                    <a:pt x="962812" y="74980"/>
                  </a:lnTo>
                  <a:lnTo>
                    <a:pt x="966012" y="66509"/>
                  </a:lnTo>
                  <a:lnTo>
                    <a:pt x="970140" y="58648"/>
                  </a:lnTo>
                  <a:lnTo>
                    <a:pt x="1097102" y="58648"/>
                  </a:lnTo>
                  <a:lnTo>
                    <a:pt x="1101382" y="66586"/>
                  </a:lnTo>
                  <a:lnTo>
                    <a:pt x="1104455" y="74980"/>
                  </a:lnTo>
                  <a:lnTo>
                    <a:pt x="1108887" y="92227"/>
                  </a:lnTo>
                  <a:lnTo>
                    <a:pt x="1110373" y="110756"/>
                  </a:lnTo>
                  <a:lnTo>
                    <a:pt x="1110373" y="0"/>
                  </a:lnTo>
                  <a:lnTo>
                    <a:pt x="944829" y="0"/>
                  </a:lnTo>
                  <a:lnTo>
                    <a:pt x="923277" y="4660"/>
                  </a:lnTo>
                  <a:lnTo>
                    <a:pt x="894346" y="35674"/>
                  </a:lnTo>
                  <a:lnTo>
                    <a:pt x="882269" y="86245"/>
                  </a:lnTo>
                  <a:lnTo>
                    <a:pt x="880922" y="114185"/>
                  </a:lnTo>
                  <a:lnTo>
                    <a:pt x="882548" y="141706"/>
                  </a:lnTo>
                  <a:lnTo>
                    <a:pt x="894194" y="190995"/>
                  </a:lnTo>
                  <a:lnTo>
                    <a:pt x="923226" y="221996"/>
                  </a:lnTo>
                  <a:lnTo>
                    <a:pt x="944829" y="226656"/>
                  </a:lnTo>
                  <a:lnTo>
                    <a:pt x="1122578" y="226656"/>
                  </a:lnTo>
                  <a:lnTo>
                    <a:pt x="1161376" y="209499"/>
                  </a:lnTo>
                  <a:lnTo>
                    <a:pt x="1180312" y="168808"/>
                  </a:lnTo>
                  <a:lnTo>
                    <a:pt x="1180414" y="167995"/>
                  </a:lnTo>
                  <a:lnTo>
                    <a:pt x="1184287" y="138417"/>
                  </a:lnTo>
                  <a:lnTo>
                    <a:pt x="1185456" y="10989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29666" y="6440724"/>
              <a:ext cx="251933" cy="22665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418940" y="6440728"/>
              <a:ext cx="2042795" cy="229235"/>
            </a:xfrm>
            <a:custGeom>
              <a:avLst/>
              <a:gdLst/>
              <a:ahLst/>
              <a:cxnLst/>
              <a:rect l="l" t="t" r="r" b="b"/>
              <a:pathLst>
                <a:path w="2042795" h="229234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2042795" h="229234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  <a:path w="2042795" h="229234">
                  <a:moveTo>
                    <a:pt x="1437601" y="226847"/>
                  </a:moveTo>
                  <a:lnTo>
                    <a:pt x="1345145" y="112153"/>
                  </a:lnTo>
                  <a:lnTo>
                    <a:pt x="1435100" y="266"/>
                  </a:lnTo>
                  <a:lnTo>
                    <a:pt x="1354429" y="266"/>
                  </a:lnTo>
                  <a:lnTo>
                    <a:pt x="1305915" y="64287"/>
                  </a:lnTo>
                  <a:lnTo>
                    <a:pt x="1257261" y="266"/>
                  </a:lnTo>
                  <a:lnTo>
                    <a:pt x="1176591" y="266"/>
                  </a:lnTo>
                  <a:lnTo>
                    <a:pt x="1266456" y="112153"/>
                  </a:lnTo>
                  <a:lnTo>
                    <a:pt x="1174127" y="226847"/>
                  </a:lnTo>
                  <a:lnTo>
                    <a:pt x="1254823" y="226847"/>
                  </a:lnTo>
                  <a:lnTo>
                    <a:pt x="1305915" y="159880"/>
                  </a:lnTo>
                  <a:lnTo>
                    <a:pt x="1356855" y="226847"/>
                  </a:lnTo>
                  <a:lnTo>
                    <a:pt x="1437601" y="226847"/>
                  </a:lnTo>
                  <a:close/>
                </a:path>
                <a:path w="2042795" h="229234">
                  <a:moveTo>
                    <a:pt x="2042388" y="39268"/>
                  </a:moveTo>
                  <a:lnTo>
                    <a:pt x="2039035" y="23075"/>
                  </a:lnTo>
                  <a:lnTo>
                    <a:pt x="2029434" y="10845"/>
                  </a:lnTo>
                  <a:lnTo>
                    <a:pt x="2014270" y="3111"/>
                  </a:lnTo>
                  <a:lnTo>
                    <a:pt x="1994255" y="419"/>
                  </a:lnTo>
                  <a:lnTo>
                    <a:pt x="1980590" y="1498"/>
                  </a:lnTo>
                  <a:lnTo>
                    <a:pt x="1967064" y="6057"/>
                  </a:lnTo>
                  <a:lnTo>
                    <a:pt x="1954606" y="16129"/>
                  </a:lnTo>
                  <a:lnTo>
                    <a:pt x="1944090" y="33705"/>
                  </a:lnTo>
                  <a:lnTo>
                    <a:pt x="1893277" y="152819"/>
                  </a:lnTo>
                  <a:lnTo>
                    <a:pt x="1842363" y="33705"/>
                  </a:lnTo>
                  <a:lnTo>
                    <a:pt x="1835873" y="21183"/>
                  </a:lnTo>
                  <a:lnTo>
                    <a:pt x="1826412" y="10553"/>
                  </a:lnTo>
                  <a:lnTo>
                    <a:pt x="1812391" y="3187"/>
                  </a:lnTo>
                  <a:lnTo>
                    <a:pt x="1792249" y="419"/>
                  </a:lnTo>
                  <a:lnTo>
                    <a:pt x="1772208" y="3111"/>
                  </a:lnTo>
                  <a:lnTo>
                    <a:pt x="1757045" y="10845"/>
                  </a:lnTo>
                  <a:lnTo>
                    <a:pt x="1747443" y="23075"/>
                  </a:lnTo>
                  <a:lnTo>
                    <a:pt x="1744103" y="39268"/>
                  </a:lnTo>
                  <a:lnTo>
                    <a:pt x="1744103" y="226961"/>
                  </a:lnTo>
                  <a:lnTo>
                    <a:pt x="1810956" y="226961"/>
                  </a:lnTo>
                  <a:lnTo>
                    <a:pt x="1810232" y="102806"/>
                  </a:lnTo>
                  <a:lnTo>
                    <a:pt x="1850237" y="197586"/>
                  </a:lnTo>
                  <a:lnTo>
                    <a:pt x="1855063" y="207848"/>
                  </a:lnTo>
                  <a:lnTo>
                    <a:pt x="1862683" y="218135"/>
                  </a:lnTo>
                  <a:lnTo>
                    <a:pt x="1874837" y="226047"/>
                  </a:lnTo>
                  <a:lnTo>
                    <a:pt x="1893277" y="229222"/>
                  </a:lnTo>
                  <a:lnTo>
                    <a:pt x="1910651" y="226529"/>
                  </a:lnTo>
                  <a:lnTo>
                    <a:pt x="1922576" y="219405"/>
                  </a:lnTo>
                  <a:lnTo>
                    <a:pt x="1930603" y="209283"/>
                  </a:lnTo>
                  <a:lnTo>
                    <a:pt x="1936267" y="197586"/>
                  </a:lnTo>
                  <a:lnTo>
                    <a:pt x="1976551" y="102209"/>
                  </a:lnTo>
                  <a:lnTo>
                    <a:pt x="1975497" y="226961"/>
                  </a:lnTo>
                  <a:lnTo>
                    <a:pt x="2042388" y="226961"/>
                  </a:lnTo>
                  <a:lnTo>
                    <a:pt x="2042388" y="3926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77852" y="6438061"/>
              <a:ext cx="247586" cy="23240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126713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441813" y="6879640"/>
              <a:ext cx="173990" cy="69215"/>
            </a:xfrm>
            <a:custGeom>
              <a:avLst/>
              <a:gdLst/>
              <a:ahLst/>
              <a:cxnLst/>
              <a:rect l="l" t="t" r="r" b="b"/>
              <a:pathLst>
                <a:path w="173990" h="69215">
                  <a:moveTo>
                    <a:pt x="61366" y="7035"/>
                  </a:moveTo>
                  <a:lnTo>
                    <a:pt x="60972" y="4546"/>
                  </a:lnTo>
                  <a:lnTo>
                    <a:pt x="56527" y="88"/>
                  </a:lnTo>
                  <a:lnTo>
                    <a:pt x="53873" y="0"/>
                  </a:lnTo>
                  <a:lnTo>
                    <a:pt x="10388" y="0"/>
                  </a:lnTo>
                  <a:lnTo>
                    <a:pt x="5054" y="88"/>
                  </a:lnTo>
                  <a:lnTo>
                    <a:pt x="368" y="4597"/>
                  </a:lnTo>
                  <a:lnTo>
                    <a:pt x="0" y="6883"/>
                  </a:lnTo>
                  <a:lnTo>
                    <a:pt x="0" y="68910"/>
                  </a:lnTo>
                  <a:lnTo>
                    <a:pt x="13068" y="68910"/>
                  </a:lnTo>
                  <a:lnTo>
                    <a:pt x="13068" y="13309"/>
                  </a:lnTo>
                  <a:lnTo>
                    <a:pt x="13296" y="11938"/>
                  </a:lnTo>
                  <a:lnTo>
                    <a:pt x="14782" y="10223"/>
                  </a:lnTo>
                  <a:lnTo>
                    <a:pt x="15976" y="10363"/>
                  </a:lnTo>
                  <a:lnTo>
                    <a:pt x="17106" y="10363"/>
                  </a:lnTo>
                  <a:lnTo>
                    <a:pt x="44424" y="10363"/>
                  </a:lnTo>
                  <a:lnTo>
                    <a:pt x="46723" y="10223"/>
                  </a:lnTo>
                  <a:lnTo>
                    <a:pt x="47548" y="11239"/>
                  </a:lnTo>
                  <a:lnTo>
                    <a:pt x="48488" y="12153"/>
                  </a:lnTo>
                  <a:lnTo>
                    <a:pt x="48323" y="13500"/>
                  </a:lnTo>
                  <a:lnTo>
                    <a:pt x="48323" y="68910"/>
                  </a:lnTo>
                  <a:lnTo>
                    <a:pt x="61366" y="68910"/>
                  </a:lnTo>
                  <a:lnTo>
                    <a:pt x="61366" y="7035"/>
                  </a:lnTo>
                  <a:close/>
                </a:path>
                <a:path w="173990" h="69215">
                  <a:moveTo>
                    <a:pt x="173774" y="7035"/>
                  </a:moveTo>
                  <a:lnTo>
                    <a:pt x="173443" y="4546"/>
                  </a:lnTo>
                  <a:lnTo>
                    <a:pt x="168998" y="88"/>
                  </a:lnTo>
                  <a:lnTo>
                    <a:pt x="166344" y="0"/>
                  </a:lnTo>
                  <a:lnTo>
                    <a:pt x="122885" y="0"/>
                  </a:lnTo>
                  <a:lnTo>
                    <a:pt x="117500" y="88"/>
                  </a:lnTo>
                  <a:lnTo>
                    <a:pt x="112852" y="4597"/>
                  </a:lnTo>
                  <a:lnTo>
                    <a:pt x="112522" y="6883"/>
                  </a:lnTo>
                  <a:lnTo>
                    <a:pt x="112522" y="68910"/>
                  </a:lnTo>
                  <a:lnTo>
                    <a:pt x="125514" y="68910"/>
                  </a:lnTo>
                  <a:lnTo>
                    <a:pt x="125514" y="13309"/>
                  </a:lnTo>
                  <a:lnTo>
                    <a:pt x="125704" y="11938"/>
                  </a:lnTo>
                  <a:lnTo>
                    <a:pt x="127279" y="10223"/>
                  </a:lnTo>
                  <a:lnTo>
                    <a:pt x="128473" y="10363"/>
                  </a:lnTo>
                  <a:lnTo>
                    <a:pt x="129540" y="10363"/>
                  </a:lnTo>
                  <a:lnTo>
                    <a:pt x="156870" y="10363"/>
                  </a:lnTo>
                  <a:lnTo>
                    <a:pt x="159194" y="10223"/>
                  </a:lnTo>
                  <a:lnTo>
                    <a:pt x="160020" y="11239"/>
                  </a:lnTo>
                  <a:lnTo>
                    <a:pt x="160985" y="12153"/>
                  </a:lnTo>
                  <a:lnTo>
                    <a:pt x="160820" y="13500"/>
                  </a:lnTo>
                  <a:lnTo>
                    <a:pt x="160820" y="68910"/>
                  </a:lnTo>
                  <a:lnTo>
                    <a:pt x="173774" y="68910"/>
                  </a:lnTo>
                  <a:lnTo>
                    <a:pt x="173774" y="70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21593" y="6878888"/>
              <a:ext cx="85864" cy="7044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1479111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92052" y="6878888"/>
              <a:ext cx="65468" cy="7044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08803" y="6864021"/>
              <a:ext cx="65468" cy="8531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1948046" y="6879630"/>
              <a:ext cx="57785" cy="69215"/>
            </a:xfrm>
            <a:custGeom>
              <a:avLst/>
              <a:gdLst/>
              <a:ahLst/>
              <a:cxnLst/>
              <a:rect l="l" t="t" r="r" b="b"/>
              <a:pathLst>
                <a:path w="57784" h="69215">
                  <a:moveTo>
                    <a:pt x="34035" y="0"/>
                  </a:moveTo>
                  <a:lnTo>
                    <a:pt x="965" y="0"/>
                  </a:lnTo>
                  <a:lnTo>
                    <a:pt x="965" y="10370"/>
                  </a:lnTo>
                  <a:lnTo>
                    <a:pt x="31915" y="10370"/>
                  </a:lnTo>
                  <a:lnTo>
                    <a:pt x="36385" y="12448"/>
                  </a:lnTo>
                  <a:lnTo>
                    <a:pt x="43014" y="18784"/>
                  </a:lnTo>
                  <a:lnTo>
                    <a:pt x="44005" y="23950"/>
                  </a:lnTo>
                  <a:lnTo>
                    <a:pt x="44322" y="28731"/>
                  </a:lnTo>
                  <a:lnTo>
                    <a:pt x="2324" y="28731"/>
                  </a:lnTo>
                  <a:lnTo>
                    <a:pt x="2324" y="39034"/>
                  </a:lnTo>
                  <a:lnTo>
                    <a:pt x="44322" y="39034"/>
                  </a:lnTo>
                  <a:lnTo>
                    <a:pt x="44195" y="46828"/>
                  </a:lnTo>
                  <a:lnTo>
                    <a:pt x="42913" y="51716"/>
                  </a:lnTo>
                  <a:lnTo>
                    <a:pt x="34594" y="57383"/>
                  </a:lnTo>
                  <a:lnTo>
                    <a:pt x="30441" y="58637"/>
                  </a:lnTo>
                  <a:lnTo>
                    <a:pt x="0" y="58637"/>
                  </a:lnTo>
                  <a:lnTo>
                    <a:pt x="0" y="68917"/>
                  </a:lnTo>
                  <a:lnTo>
                    <a:pt x="34886" y="68917"/>
                  </a:lnTo>
                  <a:lnTo>
                    <a:pt x="43014" y="67881"/>
                  </a:lnTo>
                  <a:lnTo>
                    <a:pt x="57683" y="33897"/>
                  </a:lnTo>
                  <a:lnTo>
                    <a:pt x="57472" y="26738"/>
                  </a:lnTo>
                  <a:lnTo>
                    <a:pt x="56489" y="19580"/>
                  </a:lnTo>
                  <a:lnTo>
                    <a:pt x="54211" y="12867"/>
                  </a:lnTo>
                  <a:lnTo>
                    <a:pt x="50114" y="7044"/>
                  </a:lnTo>
                  <a:lnTo>
                    <a:pt x="43395" y="506"/>
                  </a:lnTo>
                  <a:lnTo>
                    <a:pt x="3403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2161215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270343" y="6878888"/>
              <a:ext cx="70525" cy="7044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0126713" y="6715201"/>
              <a:ext cx="2334895" cy="233679"/>
            </a:xfrm>
            <a:custGeom>
              <a:avLst/>
              <a:gdLst/>
              <a:ahLst/>
              <a:cxnLst/>
              <a:rect l="l" t="t" r="r" b="b"/>
              <a:pathLst>
                <a:path w="2334895" h="233679">
                  <a:moveTo>
                    <a:pt x="2319363" y="223075"/>
                  </a:moveTo>
                  <a:lnTo>
                    <a:pt x="2287867" y="223075"/>
                  </a:lnTo>
                  <a:lnTo>
                    <a:pt x="2281504" y="221818"/>
                  </a:lnTo>
                  <a:lnTo>
                    <a:pt x="2276627" y="214274"/>
                  </a:lnTo>
                  <a:lnTo>
                    <a:pt x="2274824" y="210045"/>
                  </a:lnTo>
                  <a:lnTo>
                    <a:pt x="2274824" y="189471"/>
                  </a:lnTo>
                  <a:lnTo>
                    <a:pt x="2276513" y="184264"/>
                  </a:lnTo>
                  <a:lnTo>
                    <a:pt x="2282558" y="175285"/>
                  </a:lnTo>
                  <a:lnTo>
                    <a:pt x="2289048" y="174802"/>
                  </a:lnTo>
                  <a:lnTo>
                    <a:pt x="2318283" y="174802"/>
                  </a:lnTo>
                  <a:lnTo>
                    <a:pt x="2318283" y="164439"/>
                  </a:lnTo>
                  <a:lnTo>
                    <a:pt x="2285682" y="164439"/>
                  </a:lnTo>
                  <a:lnTo>
                    <a:pt x="2274989" y="165087"/>
                  </a:lnTo>
                  <a:lnTo>
                    <a:pt x="2261374" y="199910"/>
                  </a:lnTo>
                  <a:lnTo>
                    <a:pt x="2261552" y="206032"/>
                  </a:lnTo>
                  <a:lnTo>
                    <a:pt x="2283663" y="233349"/>
                  </a:lnTo>
                  <a:lnTo>
                    <a:pt x="2290267" y="233349"/>
                  </a:lnTo>
                  <a:lnTo>
                    <a:pt x="2319363" y="233349"/>
                  </a:lnTo>
                  <a:lnTo>
                    <a:pt x="2319363" y="223075"/>
                  </a:lnTo>
                  <a:close/>
                </a:path>
                <a:path w="2334895" h="233679">
                  <a:moveTo>
                    <a:pt x="2334615" y="0"/>
                  </a:moveTo>
                  <a:lnTo>
                    <a:pt x="0" y="0"/>
                  </a:lnTo>
                  <a:lnTo>
                    <a:pt x="0" y="111645"/>
                  </a:lnTo>
                  <a:lnTo>
                    <a:pt x="2334615" y="111645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04677" y="6732944"/>
              <a:ext cx="104432" cy="7049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394579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40905" y="700379"/>
              <a:ext cx="1894205" cy="6440170"/>
            </a:xfrm>
            <a:custGeom>
              <a:avLst/>
              <a:gdLst/>
              <a:ahLst/>
              <a:cxnLst/>
              <a:rect l="l" t="t" r="r" b="b"/>
              <a:pathLst>
                <a:path w="1894205" h="6440170">
                  <a:moveTo>
                    <a:pt x="387108" y="6052744"/>
                  </a:moveTo>
                  <a:lnTo>
                    <a:pt x="0" y="6052744"/>
                  </a:lnTo>
                  <a:lnTo>
                    <a:pt x="0" y="6439840"/>
                  </a:lnTo>
                  <a:lnTo>
                    <a:pt x="387108" y="6439840"/>
                  </a:lnTo>
                  <a:lnTo>
                    <a:pt x="387108" y="6052744"/>
                  </a:lnTo>
                  <a:close/>
                </a:path>
                <a:path w="1894205" h="6440170">
                  <a:moveTo>
                    <a:pt x="887793" y="218427"/>
                  </a:moveTo>
                  <a:lnTo>
                    <a:pt x="855154" y="218427"/>
                  </a:lnTo>
                  <a:lnTo>
                    <a:pt x="853376" y="218871"/>
                  </a:lnTo>
                  <a:lnTo>
                    <a:pt x="852030" y="221119"/>
                  </a:lnTo>
                  <a:lnTo>
                    <a:pt x="851128" y="222465"/>
                  </a:lnTo>
                  <a:lnTo>
                    <a:pt x="851128" y="262242"/>
                  </a:lnTo>
                  <a:lnTo>
                    <a:pt x="860526" y="262242"/>
                  </a:lnTo>
                  <a:lnTo>
                    <a:pt x="860526" y="227368"/>
                  </a:lnTo>
                  <a:lnTo>
                    <a:pt x="861428" y="226923"/>
                  </a:lnTo>
                  <a:lnTo>
                    <a:pt x="862317" y="226034"/>
                  </a:lnTo>
                  <a:lnTo>
                    <a:pt x="887793" y="226034"/>
                  </a:lnTo>
                  <a:lnTo>
                    <a:pt x="887793" y="218427"/>
                  </a:lnTo>
                  <a:close/>
                </a:path>
                <a:path w="1894205" h="6440170">
                  <a:moveTo>
                    <a:pt x="956640" y="245249"/>
                  </a:moveTo>
                  <a:lnTo>
                    <a:pt x="956602" y="234543"/>
                  </a:lnTo>
                  <a:lnTo>
                    <a:pt x="956195" y="227812"/>
                  </a:lnTo>
                  <a:lnTo>
                    <a:pt x="954405" y="226034"/>
                  </a:lnTo>
                  <a:lnTo>
                    <a:pt x="951712" y="223342"/>
                  </a:lnTo>
                  <a:lnTo>
                    <a:pt x="947699" y="218884"/>
                  </a:lnTo>
                  <a:lnTo>
                    <a:pt x="946353" y="218782"/>
                  </a:lnTo>
                  <a:lnTo>
                    <a:pt x="946353" y="234543"/>
                  </a:lnTo>
                  <a:lnTo>
                    <a:pt x="946353" y="247040"/>
                  </a:lnTo>
                  <a:lnTo>
                    <a:pt x="945464" y="249720"/>
                  </a:lnTo>
                  <a:lnTo>
                    <a:pt x="944562" y="251053"/>
                  </a:lnTo>
                  <a:lnTo>
                    <a:pt x="943673" y="252844"/>
                  </a:lnTo>
                  <a:lnTo>
                    <a:pt x="940993" y="255092"/>
                  </a:lnTo>
                  <a:lnTo>
                    <a:pt x="925347" y="255092"/>
                  </a:lnTo>
                  <a:lnTo>
                    <a:pt x="925347" y="226923"/>
                  </a:lnTo>
                  <a:lnTo>
                    <a:pt x="927138" y="226034"/>
                  </a:lnTo>
                  <a:lnTo>
                    <a:pt x="940993" y="226034"/>
                  </a:lnTo>
                  <a:lnTo>
                    <a:pt x="944118" y="228269"/>
                  </a:lnTo>
                  <a:lnTo>
                    <a:pt x="945464" y="230949"/>
                  </a:lnTo>
                  <a:lnTo>
                    <a:pt x="945921" y="232295"/>
                  </a:lnTo>
                  <a:lnTo>
                    <a:pt x="946353" y="234543"/>
                  </a:lnTo>
                  <a:lnTo>
                    <a:pt x="946353" y="218782"/>
                  </a:lnTo>
                  <a:lnTo>
                    <a:pt x="941870" y="218427"/>
                  </a:lnTo>
                  <a:lnTo>
                    <a:pt x="921766" y="218427"/>
                  </a:lnTo>
                  <a:lnTo>
                    <a:pt x="919988" y="218884"/>
                  </a:lnTo>
                  <a:lnTo>
                    <a:pt x="918197" y="219773"/>
                  </a:lnTo>
                  <a:lnTo>
                    <a:pt x="915504" y="222465"/>
                  </a:lnTo>
                  <a:lnTo>
                    <a:pt x="915504" y="276555"/>
                  </a:lnTo>
                  <a:lnTo>
                    <a:pt x="925347" y="276555"/>
                  </a:lnTo>
                  <a:lnTo>
                    <a:pt x="925347" y="262242"/>
                  </a:lnTo>
                  <a:lnTo>
                    <a:pt x="949045" y="262242"/>
                  </a:lnTo>
                  <a:lnTo>
                    <a:pt x="953058" y="255981"/>
                  </a:lnTo>
                  <a:lnTo>
                    <a:pt x="953681" y="255092"/>
                  </a:lnTo>
                  <a:lnTo>
                    <a:pt x="956195" y="251523"/>
                  </a:lnTo>
                  <a:lnTo>
                    <a:pt x="956640" y="245249"/>
                  </a:lnTo>
                  <a:close/>
                </a:path>
                <a:path w="1894205" h="6440170">
                  <a:moveTo>
                    <a:pt x="1033081" y="218427"/>
                  </a:moveTo>
                  <a:lnTo>
                    <a:pt x="1023251" y="218427"/>
                  </a:lnTo>
                  <a:lnTo>
                    <a:pt x="1008494" y="251955"/>
                  </a:lnTo>
                  <a:lnTo>
                    <a:pt x="994638" y="218427"/>
                  </a:lnTo>
                  <a:lnTo>
                    <a:pt x="984351" y="218427"/>
                  </a:lnTo>
                  <a:lnTo>
                    <a:pt x="1003579" y="262229"/>
                  </a:lnTo>
                  <a:lnTo>
                    <a:pt x="996873" y="276555"/>
                  </a:lnTo>
                  <a:lnTo>
                    <a:pt x="1006703" y="276555"/>
                  </a:lnTo>
                  <a:lnTo>
                    <a:pt x="1017854" y="251955"/>
                  </a:lnTo>
                  <a:lnTo>
                    <a:pt x="1033081" y="218427"/>
                  </a:lnTo>
                  <a:close/>
                </a:path>
                <a:path w="1894205" h="6440170">
                  <a:moveTo>
                    <a:pt x="1046099" y="83477"/>
                  </a:moveTo>
                  <a:lnTo>
                    <a:pt x="1035989" y="24688"/>
                  </a:lnTo>
                  <a:lnTo>
                    <a:pt x="998207" y="0"/>
                  </a:lnTo>
                  <a:lnTo>
                    <a:pt x="856399" y="0"/>
                  </a:lnTo>
                  <a:lnTo>
                    <a:pt x="856399" y="42824"/>
                  </a:lnTo>
                  <a:lnTo>
                    <a:pt x="984072" y="42824"/>
                  </a:lnTo>
                  <a:lnTo>
                    <a:pt x="988593" y="55016"/>
                  </a:lnTo>
                  <a:lnTo>
                    <a:pt x="989304" y="62953"/>
                  </a:lnTo>
                  <a:lnTo>
                    <a:pt x="862291" y="62953"/>
                  </a:lnTo>
                  <a:lnTo>
                    <a:pt x="862291" y="102781"/>
                  </a:lnTo>
                  <a:lnTo>
                    <a:pt x="988987" y="102781"/>
                  </a:lnTo>
                  <a:lnTo>
                    <a:pt x="988898" y="113753"/>
                  </a:lnTo>
                  <a:lnTo>
                    <a:pt x="984885" y="122682"/>
                  </a:lnTo>
                  <a:lnTo>
                    <a:pt x="856411" y="122682"/>
                  </a:lnTo>
                  <a:lnTo>
                    <a:pt x="856411" y="165493"/>
                  </a:lnTo>
                  <a:lnTo>
                    <a:pt x="996975" y="165493"/>
                  </a:lnTo>
                  <a:lnTo>
                    <a:pt x="1011466" y="162877"/>
                  </a:lnTo>
                  <a:lnTo>
                    <a:pt x="1023581" y="156133"/>
                  </a:lnTo>
                  <a:lnTo>
                    <a:pt x="1032687" y="146964"/>
                  </a:lnTo>
                  <a:lnTo>
                    <a:pt x="1038186" y="137071"/>
                  </a:lnTo>
                  <a:lnTo>
                    <a:pt x="1044194" y="112204"/>
                  </a:lnTo>
                  <a:lnTo>
                    <a:pt x="1046099" y="83477"/>
                  </a:lnTo>
                  <a:close/>
                </a:path>
                <a:path w="1894205" h="6440170">
                  <a:moveTo>
                    <a:pt x="1102372" y="222465"/>
                  </a:moveTo>
                  <a:lnTo>
                    <a:pt x="1101039" y="220662"/>
                  </a:lnTo>
                  <a:lnTo>
                    <a:pt x="1099235" y="218884"/>
                  </a:lnTo>
                  <a:lnTo>
                    <a:pt x="1097013" y="218427"/>
                  </a:lnTo>
                  <a:lnTo>
                    <a:pt x="1065276" y="218427"/>
                  </a:lnTo>
                  <a:lnTo>
                    <a:pt x="1063485" y="220662"/>
                  </a:lnTo>
                  <a:lnTo>
                    <a:pt x="1062139" y="222465"/>
                  </a:lnTo>
                  <a:lnTo>
                    <a:pt x="1062139" y="262242"/>
                  </a:lnTo>
                  <a:lnTo>
                    <a:pt x="1071524" y="262242"/>
                  </a:lnTo>
                  <a:lnTo>
                    <a:pt x="1071524" y="227812"/>
                  </a:lnTo>
                  <a:lnTo>
                    <a:pt x="1071981" y="226923"/>
                  </a:lnTo>
                  <a:lnTo>
                    <a:pt x="1072426" y="226491"/>
                  </a:lnTo>
                  <a:lnTo>
                    <a:pt x="1073315" y="226034"/>
                  </a:lnTo>
                  <a:lnTo>
                    <a:pt x="1091653" y="226034"/>
                  </a:lnTo>
                  <a:lnTo>
                    <a:pt x="1092530" y="226923"/>
                  </a:lnTo>
                  <a:lnTo>
                    <a:pt x="1092530" y="262242"/>
                  </a:lnTo>
                  <a:lnTo>
                    <a:pt x="1102372" y="262242"/>
                  </a:lnTo>
                  <a:lnTo>
                    <a:pt x="1102372" y="226034"/>
                  </a:lnTo>
                  <a:lnTo>
                    <a:pt x="1102372" y="222465"/>
                  </a:lnTo>
                  <a:close/>
                </a:path>
                <a:path w="1894205" h="6440170">
                  <a:moveTo>
                    <a:pt x="1175689" y="222465"/>
                  </a:moveTo>
                  <a:lnTo>
                    <a:pt x="1174343" y="220662"/>
                  </a:lnTo>
                  <a:lnTo>
                    <a:pt x="1172565" y="218884"/>
                  </a:lnTo>
                  <a:lnTo>
                    <a:pt x="1170774" y="218427"/>
                  </a:lnTo>
                  <a:lnTo>
                    <a:pt x="1139024" y="218427"/>
                  </a:lnTo>
                  <a:lnTo>
                    <a:pt x="1136802" y="220662"/>
                  </a:lnTo>
                  <a:lnTo>
                    <a:pt x="1135456" y="222465"/>
                  </a:lnTo>
                  <a:lnTo>
                    <a:pt x="1135456" y="262242"/>
                  </a:lnTo>
                  <a:lnTo>
                    <a:pt x="1145286" y="262242"/>
                  </a:lnTo>
                  <a:lnTo>
                    <a:pt x="1145286" y="226923"/>
                  </a:lnTo>
                  <a:lnTo>
                    <a:pt x="1145743" y="226491"/>
                  </a:lnTo>
                  <a:lnTo>
                    <a:pt x="1146187" y="226491"/>
                  </a:lnTo>
                  <a:lnTo>
                    <a:pt x="1146632" y="226034"/>
                  </a:lnTo>
                  <a:lnTo>
                    <a:pt x="1164958" y="226034"/>
                  </a:lnTo>
                  <a:lnTo>
                    <a:pt x="1165415" y="226491"/>
                  </a:lnTo>
                  <a:lnTo>
                    <a:pt x="1166304" y="226923"/>
                  </a:lnTo>
                  <a:lnTo>
                    <a:pt x="1166304" y="262242"/>
                  </a:lnTo>
                  <a:lnTo>
                    <a:pt x="1175689" y="262242"/>
                  </a:lnTo>
                  <a:lnTo>
                    <a:pt x="1175689" y="226034"/>
                  </a:lnTo>
                  <a:lnTo>
                    <a:pt x="1175689" y="222465"/>
                  </a:lnTo>
                  <a:close/>
                </a:path>
                <a:path w="1894205" h="6440170">
                  <a:moveTo>
                    <a:pt x="1248105" y="227380"/>
                  </a:moveTo>
                  <a:lnTo>
                    <a:pt x="1246784" y="223799"/>
                  </a:lnTo>
                  <a:lnTo>
                    <a:pt x="1242758" y="219773"/>
                  </a:lnTo>
                  <a:lnTo>
                    <a:pt x="1239621" y="218427"/>
                  </a:lnTo>
                  <a:lnTo>
                    <a:pt x="1210995" y="218427"/>
                  </a:lnTo>
                  <a:lnTo>
                    <a:pt x="1210995" y="226034"/>
                  </a:lnTo>
                  <a:lnTo>
                    <a:pt x="1233817" y="226034"/>
                  </a:lnTo>
                  <a:lnTo>
                    <a:pt x="1236040" y="226491"/>
                  </a:lnTo>
                  <a:lnTo>
                    <a:pt x="1237373" y="227812"/>
                  </a:lnTo>
                  <a:lnTo>
                    <a:pt x="1238275" y="229171"/>
                  </a:lnTo>
                  <a:lnTo>
                    <a:pt x="1238275" y="234975"/>
                  </a:lnTo>
                  <a:lnTo>
                    <a:pt x="1238275" y="242557"/>
                  </a:lnTo>
                  <a:lnTo>
                    <a:pt x="1238275" y="253746"/>
                  </a:lnTo>
                  <a:lnTo>
                    <a:pt x="1237818" y="254635"/>
                  </a:lnTo>
                  <a:lnTo>
                    <a:pt x="1236941" y="255092"/>
                  </a:lnTo>
                  <a:lnTo>
                    <a:pt x="1220825" y="255092"/>
                  </a:lnTo>
                  <a:lnTo>
                    <a:pt x="1219504" y="254190"/>
                  </a:lnTo>
                  <a:lnTo>
                    <a:pt x="1217688" y="252399"/>
                  </a:lnTo>
                  <a:lnTo>
                    <a:pt x="1217688" y="245719"/>
                  </a:lnTo>
                  <a:lnTo>
                    <a:pt x="1218590" y="244373"/>
                  </a:lnTo>
                  <a:lnTo>
                    <a:pt x="1218590" y="243916"/>
                  </a:lnTo>
                  <a:lnTo>
                    <a:pt x="1219949" y="242557"/>
                  </a:lnTo>
                  <a:lnTo>
                    <a:pt x="1238275" y="242557"/>
                  </a:lnTo>
                  <a:lnTo>
                    <a:pt x="1238275" y="234975"/>
                  </a:lnTo>
                  <a:lnTo>
                    <a:pt x="1217269" y="234975"/>
                  </a:lnTo>
                  <a:lnTo>
                    <a:pt x="1214132" y="235419"/>
                  </a:lnTo>
                  <a:lnTo>
                    <a:pt x="1211453" y="237667"/>
                  </a:lnTo>
                  <a:lnTo>
                    <a:pt x="1208316" y="240779"/>
                  </a:lnTo>
                  <a:lnTo>
                    <a:pt x="1207922" y="243916"/>
                  </a:lnTo>
                  <a:lnTo>
                    <a:pt x="1207858" y="257327"/>
                  </a:lnTo>
                  <a:lnTo>
                    <a:pt x="1211453" y="260451"/>
                  </a:lnTo>
                  <a:lnTo>
                    <a:pt x="1214132" y="262242"/>
                  </a:lnTo>
                  <a:lnTo>
                    <a:pt x="1244981" y="262242"/>
                  </a:lnTo>
                  <a:lnTo>
                    <a:pt x="1246327" y="260451"/>
                  </a:lnTo>
                  <a:lnTo>
                    <a:pt x="1248105" y="259118"/>
                  </a:lnTo>
                  <a:lnTo>
                    <a:pt x="1248105" y="255092"/>
                  </a:lnTo>
                  <a:lnTo>
                    <a:pt x="1248105" y="242557"/>
                  </a:lnTo>
                  <a:lnTo>
                    <a:pt x="1248105" y="227380"/>
                  </a:lnTo>
                  <a:close/>
                </a:path>
                <a:path w="1894205" h="6440170">
                  <a:moveTo>
                    <a:pt x="1261694" y="165493"/>
                  </a:moveTo>
                  <a:lnTo>
                    <a:pt x="1204950" y="102666"/>
                  </a:lnTo>
                  <a:lnTo>
                    <a:pt x="1185100" y="80670"/>
                  </a:lnTo>
                  <a:lnTo>
                    <a:pt x="1199692" y="62903"/>
                  </a:lnTo>
                  <a:lnTo>
                    <a:pt x="1251369" y="0"/>
                  </a:lnTo>
                  <a:lnTo>
                    <a:pt x="1184478" y="0"/>
                  </a:lnTo>
                  <a:lnTo>
                    <a:pt x="1139164" y="62903"/>
                  </a:lnTo>
                  <a:lnTo>
                    <a:pt x="1118412" y="62903"/>
                  </a:lnTo>
                  <a:lnTo>
                    <a:pt x="1118412" y="0"/>
                  </a:lnTo>
                  <a:lnTo>
                    <a:pt x="1063421" y="0"/>
                  </a:lnTo>
                  <a:lnTo>
                    <a:pt x="1063421" y="165493"/>
                  </a:lnTo>
                  <a:lnTo>
                    <a:pt x="1118412" y="165493"/>
                  </a:lnTo>
                  <a:lnTo>
                    <a:pt x="1118412" y="102666"/>
                  </a:lnTo>
                  <a:lnTo>
                    <a:pt x="1139164" y="102666"/>
                  </a:lnTo>
                  <a:lnTo>
                    <a:pt x="1191056" y="165493"/>
                  </a:lnTo>
                  <a:lnTo>
                    <a:pt x="1261694" y="165493"/>
                  </a:lnTo>
                  <a:close/>
                </a:path>
                <a:path w="1894205" h="6440170">
                  <a:moveTo>
                    <a:pt x="1331264" y="218427"/>
                  </a:moveTo>
                  <a:lnTo>
                    <a:pt x="1321422" y="218427"/>
                  </a:lnTo>
                  <a:lnTo>
                    <a:pt x="1321422" y="262242"/>
                  </a:lnTo>
                  <a:lnTo>
                    <a:pt x="1331264" y="262242"/>
                  </a:lnTo>
                  <a:lnTo>
                    <a:pt x="1331264" y="218427"/>
                  </a:lnTo>
                  <a:close/>
                </a:path>
                <a:path w="1894205" h="6440170">
                  <a:moveTo>
                    <a:pt x="1363002" y="262242"/>
                  </a:moveTo>
                  <a:lnTo>
                    <a:pt x="1344676" y="243014"/>
                  </a:lnTo>
                  <a:lnTo>
                    <a:pt x="1343774" y="242125"/>
                  </a:lnTo>
                  <a:lnTo>
                    <a:pt x="1342885" y="240779"/>
                  </a:lnTo>
                  <a:lnTo>
                    <a:pt x="1342885" y="238544"/>
                  </a:lnTo>
                  <a:lnTo>
                    <a:pt x="1344231" y="237210"/>
                  </a:lnTo>
                  <a:lnTo>
                    <a:pt x="1345107" y="236321"/>
                  </a:lnTo>
                  <a:lnTo>
                    <a:pt x="1361668" y="218440"/>
                  </a:lnTo>
                  <a:lnTo>
                    <a:pt x="1350048" y="218440"/>
                  </a:lnTo>
                  <a:lnTo>
                    <a:pt x="1336179" y="234073"/>
                  </a:lnTo>
                  <a:lnTo>
                    <a:pt x="1334846" y="235419"/>
                  </a:lnTo>
                  <a:lnTo>
                    <a:pt x="1333042" y="237667"/>
                  </a:lnTo>
                  <a:lnTo>
                    <a:pt x="1333042" y="242125"/>
                  </a:lnTo>
                  <a:lnTo>
                    <a:pt x="1334389" y="243916"/>
                  </a:lnTo>
                  <a:lnTo>
                    <a:pt x="1335722" y="244805"/>
                  </a:lnTo>
                  <a:lnTo>
                    <a:pt x="1351381" y="262242"/>
                  </a:lnTo>
                  <a:lnTo>
                    <a:pt x="1363002" y="262242"/>
                  </a:lnTo>
                  <a:close/>
                </a:path>
                <a:path w="1894205" h="6440170">
                  <a:moveTo>
                    <a:pt x="1435874" y="249720"/>
                  </a:moveTo>
                  <a:lnTo>
                    <a:pt x="1435862" y="235864"/>
                  </a:lnTo>
                  <a:lnTo>
                    <a:pt x="1435392" y="227368"/>
                  </a:lnTo>
                  <a:lnTo>
                    <a:pt x="1426032" y="218833"/>
                  </a:lnTo>
                  <a:lnTo>
                    <a:pt x="1426032" y="232295"/>
                  </a:lnTo>
                  <a:lnTo>
                    <a:pt x="1426032" y="248386"/>
                  </a:lnTo>
                  <a:lnTo>
                    <a:pt x="1422908" y="251955"/>
                  </a:lnTo>
                  <a:lnTo>
                    <a:pt x="1420228" y="255092"/>
                  </a:lnTo>
                  <a:lnTo>
                    <a:pt x="1416189" y="255549"/>
                  </a:lnTo>
                  <a:lnTo>
                    <a:pt x="1412621" y="255549"/>
                  </a:lnTo>
                  <a:lnTo>
                    <a:pt x="1409052" y="255549"/>
                  </a:lnTo>
                  <a:lnTo>
                    <a:pt x="1405026" y="255092"/>
                  </a:lnTo>
                  <a:lnTo>
                    <a:pt x="1401889" y="251955"/>
                  </a:lnTo>
                  <a:lnTo>
                    <a:pt x="1399222" y="248831"/>
                  </a:lnTo>
                  <a:lnTo>
                    <a:pt x="1399222" y="232295"/>
                  </a:lnTo>
                  <a:lnTo>
                    <a:pt x="1404569" y="226034"/>
                  </a:lnTo>
                  <a:lnTo>
                    <a:pt x="1409484" y="225590"/>
                  </a:lnTo>
                  <a:lnTo>
                    <a:pt x="1412621" y="225590"/>
                  </a:lnTo>
                  <a:lnTo>
                    <a:pt x="1416189" y="225590"/>
                  </a:lnTo>
                  <a:lnTo>
                    <a:pt x="1420228" y="226034"/>
                  </a:lnTo>
                  <a:lnTo>
                    <a:pt x="1422908" y="229171"/>
                  </a:lnTo>
                  <a:lnTo>
                    <a:pt x="1426032" y="232295"/>
                  </a:lnTo>
                  <a:lnTo>
                    <a:pt x="1426032" y="218833"/>
                  </a:lnTo>
                  <a:lnTo>
                    <a:pt x="1425587" y="218427"/>
                  </a:lnTo>
                  <a:lnTo>
                    <a:pt x="1417993" y="217982"/>
                  </a:lnTo>
                  <a:lnTo>
                    <a:pt x="1412621" y="217982"/>
                  </a:lnTo>
                  <a:lnTo>
                    <a:pt x="1407261" y="217982"/>
                  </a:lnTo>
                  <a:lnTo>
                    <a:pt x="1399667" y="218427"/>
                  </a:lnTo>
                  <a:lnTo>
                    <a:pt x="1389824" y="227368"/>
                  </a:lnTo>
                  <a:lnTo>
                    <a:pt x="1389380" y="235864"/>
                  </a:lnTo>
                  <a:lnTo>
                    <a:pt x="1389380" y="245237"/>
                  </a:lnTo>
                  <a:lnTo>
                    <a:pt x="1389824" y="253301"/>
                  </a:lnTo>
                  <a:lnTo>
                    <a:pt x="1394739" y="258216"/>
                  </a:lnTo>
                  <a:lnTo>
                    <a:pt x="1399667" y="262699"/>
                  </a:lnTo>
                  <a:lnTo>
                    <a:pt x="1412621" y="262699"/>
                  </a:lnTo>
                  <a:lnTo>
                    <a:pt x="1425587" y="262699"/>
                  </a:lnTo>
                  <a:lnTo>
                    <a:pt x="1430515" y="258216"/>
                  </a:lnTo>
                  <a:lnTo>
                    <a:pt x="1433626" y="255092"/>
                  </a:lnTo>
                  <a:lnTo>
                    <a:pt x="1435874" y="249720"/>
                  </a:lnTo>
                  <a:close/>
                </a:path>
                <a:path w="1894205" h="6440170">
                  <a:moveTo>
                    <a:pt x="1469021" y="55740"/>
                  </a:moveTo>
                  <a:lnTo>
                    <a:pt x="1452422" y="16230"/>
                  </a:lnTo>
                  <a:lnTo>
                    <a:pt x="1416621" y="685"/>
                  </a:lnTo>
                  <a:lnTo>
                    <a:pt x="1416621" y="47955"/>
                  </a:lnTo>
                  <a:lnTo>
                    <a:pt x="1416621" y="64300"/>
                  </a:lnTo>
                  <a:lnTo>
                    <a:pt x="1409369" y="68465"/>
                  </a:lnTo>
                  <a:lnTo>
                    <a:pt x="1325600" y="68465"/>
                  </a:lnTo>
                  <a:lnTo>
                    <a:pt x="1325600" y="42824"/>
                  </a:lnTo>
                  <a:lnTo>
                    <a:pt x="1410436" y="42824"/>
                  </a:lnTo>
                  <a:lnTo>
                    <a:pt x="1416621" y="47955"/>
                  </a:lnTo>
                  <a:lnTo>
                    <a:pt x="1416621" y="685"/>
                  </a:lnTo>
                  <a:lnTo>
                    <a:pt x="1413243" y="0"/>
                  </a:lnTo>
                  <a:lnTo>
                    <a:pt x="1273949" y="0"/>
                  </a:lnTo>
                  <a:lnTo>
                    <a:pt x="1273949" y="165493"/>
                  </a:lnTo>
                  <a:lnTo>
                    <a:pt x="1325600" y="165493"/>
                  </a:lnTo>
                  <a:lnTo>
                    <a:pt x="1325600" y="111315"/>
                  </a:lnTo>
                  <a:lnTo>
                    <a:pt x="1413256" y="111315"/>
                  </a:lnTo>
                  <a:lnTo>
                    <a:pt x="1435544" y="106603"/>
                  </a:lnTo>
                  <a:lnTo>
                    <a:pt x="1453210" y="94119"/>
                  </a:lnTo>
                  <a:lnTo>
                    <a:pt x="1464830" y="76339"/>
                  </a:lnTo>
                  <a:lnTo>
                    <a:pt x="1466430" y="68465"/>
                  </a:lnTo>
                  <a:lnTo>
                    <a:pt x="1469021" y="55740"/>
                  </a:lnTo>
                  <a:close/>
                </a:path>
                <a:path w="1894205" h="6440170">
                  <a:moveTo>
                    <a:pt x="1522590" y="220218"/>
                  </a:moveTo>
                  <a:lnTo>
                    <a:pt x="1519034" y="217982"/>
                  </a:lnTo>
                  <a:lnTo>
                    <a:pt x="1511427" y="217982"/>
                  </a:lnTo>
                  <a:lnTo>
                    <a:pt x="1508734" y="219316"/>
                  </a:lnTo>
                  <a:lnTo>
                    <a:pt x="1507401" y="222897"/>
                  </a:lnTo>
                  <a:lnTo>
                    <a:pt x="1496225" y="250621"/>
                  </a:lnTo>
                  <a:lnTo>
                    <a:pt x="1496225" y="251053"/>
                  </a:lnTo>
                  <a:lnTo>
                    <a:pt x="1495323" y="252399"/>
                  </a:lnTo>
                  <a:lnTo>
                    <a:pt x="1494878" y="252399"/>
                  </a:lnTo>
                  <a:lnTo>
                    <a:pt x="1493989" y="251053"/>
                  </a:lnTo>
                  <a:lnTo>
                    <a:pt x="1493989" y="250621"/>
                  </a:lnTo>
                  <a:lnTo>
                    <a:pt x="1485684" y="230047"/>
                  </a:lnTo>
                  <a:lnTo>
                    <a:pt x="1482801" y="222897"/>
                  </a:lnTo>
                  <a:lnTo>
                    <a:pt x="1481467" y="219316"/>
                  </a:lnTo>
                  <a:lnTo>
                    <a:pt x="1478788" y="217982"/>
                  </a:lnTo>
                  <a:lnTo>
                    <a:pt x="1471180" y="217982"/>
                  </a:lnTo>
                  <a:lnTo>
                    <a:pt x="1468056" y="220218"/>
                  </a:lnTo>
                  <a:lnTo>
                    <a:pt x="1468056" y="262242"/>
                  </a:lnTo>
                  <a:lnTo>
                    <a:pt x="1477429" y="262242"/>
                  </a:lnTo>
                  <a:lnTo>
                    <a:pt x="1477010" y="230047"/>
                  </a:lnTo>
                  <a:lnTo>
                    <a:pt x="1477886" y="230047"/>
                  </a:lnTo>
                  <a:lnTo>
                    <a:pt x="1478343" y="230492"/>
                  </a:lnTo>
                  <a:lnTo>
                    <a:pt x="1478343" y="230949"/>
                  </a:lnTo>
                  <a:lnTo>
                    <a:pt x="1489506" y="259118"/>
                  </a:lnTo>
                  <a:lnTo>
                    <a:pt x="1489964" y="260896"/>
                  </a:lnTo>
                  <a:lnTo>
                    <a:pt x="1491754" y="262699"/>
                  </a:lnTo>
                  <a:lnTo>
                    <a:pt x="1498460" y="262699"/>
                  </a:lnTo>
                  <a:lnTo>
                    <a:pt x="1500238" y="260896"/>
                  </a:lnTo>
                  <a:lnTo>
                    <a:pt x="1500695" y="259118"/>
                  </a:lnTo>
                  <a:lnTo>
                    <a:pt x="1503349" y="252399"/>
                  </a:lnTo>
                  <a:lnTo>
                    <a:pt x="1511871" y="230949"/>
                  </a:lnTo>
                  <a:lnTo>
                    <a:pt x="1511871" y="230492"/>
                  </a:lnTo>
                  <a:lnTo>
                    <a:pt x="1512316" y="229603"/>
                  </a:lnTo>
                  <a:lnTo>
                    <a:pt x="1512747" y="229603"/>
                  </a:lnTo>
                  <a:lnTo>
                    <a:pt x="1513205" y="230047"/>
                  </a:lnTo>
                  <a:lnTo>
                    <a:pt x="1512747" y="262242"/>
                  </a:lnTo>
                  <a:lnTo>
                    <a:pt x="1522590" y="262242"/>
                  </a:lnTo>
                  <a:lnTo>
                    <a:pt x="1522590" y="229603"/>
                  </a:lnTo>
                  <a:lnTo>
                    <a:pt x="1522590" y="220218"/>
                  </a:lnTo>
                  <a:close/>
                </a:path>
                <a:path w="1894205" h="6440170">
                  <a:moveTo>
                    <a:pt x="1595907" y="222465"/>
                  </a:moveTo>
                  <a:lnTo>
                    <a:pt x="1594573" y="220662"/>
                  </a:lnTo>
                  <a:lnTo>
                    <a:pt x="1592770" y="218884"/>
                  </a:lnTo>
                  <a:lnTo>
                    <a:pt x="1590548" y="218427"/>
                  </a:lnTo>
                  <a:lnTo>
                    <a:pt x="1558823" y="218427"/>
                  </a:lnTo>
                  <a:lnTo>
                    <a:pt x="1557020" y="220662"/>
                  </a:lnTo>
                  <a:lnTo>
                    <a:pt x="1555229" y="222465"/>
                  </a:lnTo>
                  <a:lnTo>
                    <a:pt x="1555686" y="224243"/>
                  </a:lnTo>
                  <a:lnTo>
                    <a:pt x="1555686" y="262242"/>
                  </a:lnTo>
                  <a:lnTo>
                    <a:pt x="1565071" y="262242"/>
                  </a:lnTo>
                  <a:lnTo>
                    <a:pt x="1565071" y="227812"/>
                  </a:lnTo>
                  <a:lnTo>
                    <a:pt x="1565516" y="226923"/>
                  </a:lnTo>
                  <a:lnTo>
                    <a:pt x="1566405" y="226034"/>
                  </a:lnTo>
                  <a:lnTo>
                    <a:pt x="1585188" y="226034"/>
                  </a:lnTo>
                  <a:lnTo>
                    <a:pt x="1586077" y="226923"/>
                  </a:lnTo>
                  <a:lnTo>
                    <a:pt x="1586077" y="262242"/>
                  </a:lnTo>
                  <a:lnTo>
                    <a:pt x="1595907" y="262242"/>
                  </a:lnTo>
                  <a:lnTo>
                    <a:pt x="1595907" y="226034"/>
                  </a:lnTo>
                  <a:lnTo>
                    <a:pt x="1595907" y="222465"/>
                  </a:lnTo>
                  <a:close/>
                </a:path>
                <a:path w="1894205" h="6440170">
                  <a:moveTo>
                    <a:pt x="1648206" y="234975"/>
                  </a:moveTo>
                  <a:lnTo>
                    <a:pt x="1637030" y="234975"/>
                  </a:lnTo>
                  <a:lnTo>
                    <a:pt x="1634337" y="235419"/>
                  </a:lnTo>
                  <a:lnTo>
                    <a:pt x="1631238" y="237667"/>
                  </a:lnTo>
                  <a:lnTo>
                    <a:pt x="1628089" y="240779"/>
                  </a:lnTo>
                  <a:lnTo>
                    <a:pt x="1627708" y="243916"/>
                  </a:lnTo>
                  <a:lnTo>
                    <a:pt x="1627720" y="252399"/>
                  </a:lnTo>
                  <a:lnTo>
                    <a:pt x="1628089" y="257327"/>
                  </a:lnTo>
                  <a:lnTo>
                    <a:pt x="1631670" y="260451"/>
                  </a:lnTo>
                  <a:lnTo>
                    <a:pt x="1633918" y="262242"/>
                  </a:lnTo>
                  <a:lnTo>
                    <a:pt x="1648206" y="262242"/>
                  </a:lnTo>
                  <a:lnTo>
                    <a:pt x="1648206" y="255092"/>
                  </a:lnTo>
                  <a:lnTo>
                    <a:pt x="1641068" y="255092"/>
                  </a:lnTo>
                  <a:lnTo>
                    <a:pt x="1639722" y="254190"/>
                  </a:lnTo>
                  <a:lnTo>
                    <a:pt x="1638833" y="253746"/>
                  </a:lnTo>
                  <a:lnTo>
                    <a:pt x="1637944" y="252399"/>
                  </a:lnTo>
                  <a:lnTo>
                    <a:pt x="1637944" y="245719"/>
                  </a:lnTo>
                  <a:lnTo>
                    <a:pt x="1638376" y="244373"/>
                  </a:lnTo>
                  <a:lnTo>
                    <a:pt x="1638833" y="243916"/>
                  </a:lnTo>
                  <a:lnTo>
                    <a:pt x="1639722" y="242557"/>
                  </a:lnTo>
                  <a:lnTo>
                    <a:pt x="1648206" y="242557"/>
                  </a:lnTo>
                  <a:lnTo>
                    <a:pt x="1648206" y="234975"/>
                  </a:lnTo>
                  <a:close/>
                </a:path>
                <a:path w="1894205" h="6440170">
                  <a:moveTo>
                    <a:pt x="1668335" y="227380"/>
                  </a:moveTo>
                  <a:lnTo>
                    <a:pt x="1666544" y="223799"/>
                  </a:lnTo>
                  <a:lnTo>
                    <a:pt x="1664754" y="222008"/>
                  </a:lnTo>
                  <a:lnTo>
                    <a:pt x="1662963" y="219773"/>
                  </a:lnTo>
                  <a:lnTo>
                    <a:pt x="1659394" y="218427"/>
                  </a:lnTo>
                  <a:lnTo>
                    <a:pt x="1630781" y="218427"/>
                  </a:lnTo>
                  <a:lnTo>
                    <a:pt x="1630781" y="226034"/>
                  </a:lnTo>
                  <a:lnTo>
                    <a:pt x="1654035" y="226034"/>
                  </a:lnTo>
                  <a:lnTo>
                    <a:pt x="1655813" y="226491"/>
                  </a:lnTo>
                  <a:lnTo>
                    <a:pt x="1658493" y="229171"/>
                  </a:lnTo>
                  <a:lnTo>
                    <a:pt x="1658493" y="234975"/>
                  </a:lnTo>
                  <a:lnTo>
                    <a:pt x="1648218" y="234975"/>
                  </a:lnTo>
                  <a:lnTo>
                    <a:pt x="1648218" y="242557"/>
                  </a:lnTo>
                  <a:lnTo>
                    <a:pt x="1658493" y="242557"/>
                  </a:lnTo>
                  <a:lnTo>
                    <a:pt x="1658493" y="253746"/>
                  </a:lnTo>
                  <a:lnTo>
                    <a:pt x="1657159" y="255092"/>
                  </a:lnTo>
                  <a:lnTo>
                    <a:pt x="1648218" y="255092"/>
                  </a:lnTo>
                  <a:lnTo>
                    <a:pt x="1648218" y="262242"/>
                  </a:lnTo>
                  <a:lnTo>
                    <a:pt x="1664754" y="262242"/>
                  </a:lnTo>
                  <a:lnTo>
                    <a:pt x="1667878" y="259118"/>
                  </a:lnTo>
                  <a:lnTo>
                    <a:pt x="1668335" y="256425"/>
                  </a:lnTo>
                  <a:lnTo>
                    <a:pt x="1668335" y="227380"/>
                  </a:lnTo>
                  <a:close/>
                </a:path>
                <a:path w="1894205" h="6440170">
                  <a:moveTo>
                    <a:pt x="1697558" y="80264"/>
                  </a:moveTo>
                  <a:lnTo>
                    <a:pt x="1696529" y="60680"/>
                  </a:lnTo>
                  <a:lnTo>
                    <a:pt x="1693875" y="42811"/>
                  </a:lnTo>
                  <a:lnTo>
                    <a:pt x="1693799" y="42227"/>
                  </a:lnTo>
                  <a:lnTo>
                    <a:pt x="1688604" y="26022"/>
                  </a:lnTo>
                  <a:lnTo>
                    <a:pt x="1679740" y="12573"/>
                  </a:lnTo>
                  <a:lnTo>
                    <a:pt x="1667357" y="3403"/>
                  </a:lnTo>
                  <a:lnTo>
                    <a:pt x="1651584" y="0"/>
                  </a:lnTo>
                  <a:lnTo>
                    <a:pt x="1642719" y="0"/>
                  </a:lnTo>
                  <a:lnTo>
                    <a:pt x="1642719" y="80886"/>
                  </a:lnTo>
                  <a:lnTo>
                    <a:pt x="1641640" y="95351"/>
                  </a:lnTo>
                  <a:lnTo>
                    <a:pt x="1638376" y="110756"/>
                  </a:lnTo>
                  <a:lnTo>
                    <a:pt x="1636661" y="117068"/>
                  </a:lnTo>
                  <a:lnTo>
                    <a:pt x="1633042" y="122669"/>
                  </a:lnTo>
                  <a:lnTo>
                    <a:pt x="1540408" y="122669"/>
                  </a:lnTo>
                  <a:lnTo>
                    <a:pt x="1536687" y="117106"/>
                  </a:lnTo>
                  <a:lnTo>
                    <a:pt x="1535061" y="110756"/>
                  </a:lnTo>
                  <a:lnTo>
                    <a:pt x="1531772" y="94894"/>
                  </a:lnTo>
                  <a:lnTo>
                    <a:pt x="1530680" y="80264"/>
                  </a:lnTo>
                  <a:lnTo>
                    <a:pt x="1531772" y="66878"/>
                  </a:lnTo>
                  <a:lnTo>
                    <a:pt x="1535061" y="54737"/>
                  </a:lnTo>
                  <a:lnTo>
                    <a:pt x="1537347" y="48564"/>
                  </a:lnTo>
                  <a:lnTo>
                    <a:pt x="1540395" y="42824"/>
                  </a:lnTo>
                  <a:lnTo>
                    <a:pt x="1633042" y="42824"/>
                  </a:lnTo>
                  <a:lnTo>
                    <a:pt x="1636204" y="48602"/>
                  </a:lnTo>
                  <a:lnTo>
                    <a:pt x="1638376" y="54737"/>
                  </a:lnTo>
                  <a:lnTo>
                    <a:pt x="1641640" y="67348"/>
                  </a:lnTo>
                  <a:lnTo>
                    <a:pt x="1642719" y="80886"/>
                  </a:lnTo>
                  <a:lnTo>
                    <a:pt x="1642719" y="0"/>
                  </a:lnTo>
                  <a:lnTo>
                    <a:pt x="1521853" y="0"/>
                  </a:lnTo>
                  <a:lnTo>
                    <a:pt x="1506143" y="3416"/>
                  </a:lnTo>
                  <a:lnTo>
                    <a:pt x="1479613" y="42227"/>
                  </a:lnTo>
                  <a:lnTo>
                    <a:pt x="1475257" y="83375"/>
                  </a:lnTo>
                  <a:lnTo>
                    <a:pt x="1476451" y="103454"/>
                  </a:lnTo>
                  <a:lnTo>
                    <a:pt x="1493774" y="152908"/>
                  </a:lnTo>
                  <a:lnTo>
                    <a:pt x="1521853" y="165493"/>
                  </a:lnTo>
                  <a:lnTo>
                    <a:pt x="1651596" y="165493"/>
                  </a:lnTo>
                  <a:lnTo>
                    <a:pt x="1688820" y="139509"/>
                  </a:lnTo>
                  <a:lnTo>
                    <a:pt x="1693887" y="122669"/>
                  </a:lnTo>
                  <a:lnTo>
                    <a:pt x="1696707" y="101079"/>
                  </a:lnTo>
                  <a:lnTo>
                    <a:pt x="1697558" y="80264"/>
                  </a:lnTo>
                  <a:close/>
                </a:path>
                <a:path w="1894205" h="6440170">
                  <a:moveTo>
                    <a:pt x="1741652" y="218427"/>
                  </a:moveTo>
                  <a:lnTo>
                    <a:pt x="1731810" y="218427"/>
                  </a:lnTo>
                  <a:lnTo>
                    <a:pt x="1731810" y="236321"/>
                  </a:lnTo>
                  <a:lnTo>
                    <a:pt x="1710791" y="236321"/>
                  </a:lnTo>
                  <a:lnTo>
                    <a:pt x="1710791" y="218427"/>
                  </a:lnTo>
                  <a:lnTo>
                    <a:pt x="1701406" y="218427"/>
                  </a:lnTo>
                  <a:lnTo>
                    <a:pt x="1701406" y="262242"/>
                  </a:lnTo>
                  <a:lnTo>
                    <a:pt x="1710791" y="262242"/>
                  </a:lnTo>
                  <a:lnTo>
                    <a:pt x="1710791" y="243471"/>
                  </a:lnTo>
                  <a:lnTo>
                    <a:pt x="1731810" y="243471"/>
                  </a:lnTo>
                  <a:lnTo>
                    <a:pt x="1731810" y="262242"/>
                  </a:lnTo>
                  <a:lnTo>
                    <a:pt x="1741652" y="262242"/>
                  </a:lnTo>
                  <a:lnTo>
                    <a:pt x="1741652" y="243471"/>
                  </a:lnTo>
                  <a:lnTo>
                    <a:pt x="1741652" y="236321"/>
                  </a:lnTo>
                  <a:lnTo>
                    <a:pt x="1741652" y="218427"/>
                  </a:lnTo>
                  <a:close/>
                </a:path>
                <a:path w="1894205" h="6440170">
                  <a:moveTo>
                    <a:pt x="1817649" y="218427"/>
                  </a:moveTo>
                  <a:lnTo>
                    <a:pt x="1812277" y="217982"/>
                  </a:lnTo>
                  <a:lnTo>
                    <a:pt x="1809153" y="217982"/>
                  </a:lnTo>
                  <a:lnTo>
                    <a:pt x="1806905" y="218427"/>
                  </a:lnTo>
                  <a:lnTo>
                    <a:pt x="1805127" y="221119"/>
                  </a:lnTo>
                  <a:lnTo>
                    <a:pt x="1785467" y="249720"/>
                  </a:lnTo>
                  <a:lnTo>
                    <a:pt x="1785467" y="250177"/>
                  </a:lnTo>
                  <a:lnTo>
                    <a:pt x="1785010" y="251053"/>
                  </a:lnTo>
                  <a:lnTo>
                    <a:pt x="1783676" y="251053"/>
                  </a:lnTo>
                  <a:lnTo>
                    <a:pt x="1783676" y="249720"/>
                  </a:lnTo>
                  <a:lnTo>
                    <a:pt x="1784121" y="218427"/>
                  </a:lnTo>
                  <a:lnTo>
                    <a:pt x="1774723" y="218427"/>
                  </a:lnTo>
                  <a:lnTo>
                    <a:pt x="1774774" y="259549"/>
                  </a:lnTo>
                  <a:lnTo>
                    <a:pt x="1775180" y="262699"/>
                  </a:lnTo>
                  <a:lnTo>
                    <a:pt x="1784121" y="262699"/>
                  </a:lnTo>
                  <a:lnTo>
                    <a:pt x="1785467" y="261797"/>
                  </a:lnTo>
                  <a:lnTo>
                    <a:pt x="1787245" y="259549"/>
                  </a:lnTo>
                  <a:lnTo>
                    <a:pt x="1793036" y="251053"/>
                  </a:lnTo>
                  <a:lnTo>
                    <a:pt x="1806460" y="231394"/>
                  </a:lnTo>
                  <a:lnTo>
                    <a:pt x="1806905" y="230047"/>
                  </a:lnTo>
                  <a:lnTo>
                    <a:pt x="1808264" y="230047"/>
                  </a:lnTo>
                  <a:lnTo>
                    <a:pt x="1808264" y="231394"/>
                  </a:lnTo>
                  <a:lnTo>
                    <a:pt x="1807806" y="262242"/>
                  </a:lnTo>
                  <a:lnTo>
                    <a:pt x="1817649" y="262242"/>
                  </a:lnTo>
                  <a:lnTo>
                    <a:pt x="1817649" y="230047"/>
                  </a:lnTo>
                  <a:lnTo>
                    <a:pt x="1817649" y="218427"/>
                  </a:lnTo>
                  <a:close/>
                </a:path>
                <a:path w="1894205" h="6440170">
                  <a:moveTo>
                    <a:pt x="1887385" y="205016"/>
                  </a:moveTo>
                  <a:lnTo>
                    <a:pt x="1879790" y="205016"/>
                  </a:lnTo>
                  <a:lnTo>
                    <a:pt x="1878888" y="207708"/>
                  </a:lnTo>
                  <a:lnTo>
                    <a:pt x="1876209" y="210388"/>
                  </a:lnTo>
                  <a:lnTo>
                    <a:pt x="1873973" y="210832"/>
                  </a:lnTo>
                  <a:lnTo>
                    <a:pt x="1870405" y="210832"/>
                  </a:lnTo>
                  <a:lnTo>
                    <a:pt x="1868170" y="210388"/>
                  </a:lnTo>
                  <a:lnTo>
                    <a:pt x="1865477" y="207708"/>
                  </a:lnTo>
                  <a:lnTo>
                    <a:pt x="1864588" y="206362"/>
                  </a:lnTo>
                  <a:lnTo>
                    <a:pt x="1864144" y="205016"/>
                  </a:lnTo>
                  <a:lnTo>
                    <a:pt x="1856994" y="205016"/>
                  </a:lnTo>
                  <a:lnTo>
                    <a:pt x="1869059" y="216636"/>
                  </a:lnTo>
                  <a:lnTo>
                    <a:pt x="1874862" y="216636"/>
                  </a:lnTo>
                  <a:lnTo>
                    <a:pt x="1879333" y="216192"/>
                  </a:lnTo>
                  <a:lnTo>
                    <a:pt x="1882470" y="213512"/>
                  </a:lnTo>
                  <a:lnTo>
                    <a:pt x="1884705" y="211734"/>
                  </a:lnTo>
                  <a:lnTo>
                    <a:pt x="1885149" y="210832"/>
                  </a:lnTo>
                  <a:lnTo>
                    <a:pt x="1886496" y="208140"/>
                  </a:lnTo>
                  <a:lnTo>
                    <a:pt x="1887385" y="205016"/>
                  </a:lnTo>
                  <a:close/>
                </a:path>
                <a:path w="1894205" h="6440170">
                  <a:moveTo>
                    <a:pt x="1893252" y="122682"/>
                  </a:moveTo>
                  <a:lnTo>
                    <a:pt x="1773770" y="122682"/>
                  </a:lnTo>
                  <a:lnTo>
                    <a:pt x="1768944" y="117348"/>
                  </a:lnTo>
                  <a:lnTo>
                    <a:pt x="1767865" y="112534"/>
                  </a:lnTo>
                  <a:lnTo>
                    <a:pt x="1765541" y="98742"/>
                  </a:lnTo>
                  <a:lnTo>
                    <a:pt x="1764766" y="84289"/>
                  </a:lnTo>
                  <a:lnTo>
                    <a:pt x="1765541" y="69189"/>
                  </a:lnTo>
                  <a:lnTo>
                    <a:pt x="1767852" y="53428"/>
                  </a:lnTo>
                  <a:lnTo>
                    <a:pt x="1768792" y="48412"/>
                  </a:lnTo>
                  <a:lnTo>
                    <a:pt x="1773809" y="42811"/>
                  </a:lnTo>
                  <a:lnTo>
                    <a:pt x="1889302" y="42811"/>
                  </a:lnTo>
                  <a:lnTo>
                    <a:pt x="1889302" y="0"/>
                  </a:lnTo>
                  <a:lnTo>
                    <a:pt x="1754657" y="0"/>
                  </a:lnTo>
                  <a:lnTo>
                    <a:pt x="1738718" y="3365"/>
                  </a:lnTo>
                  <a:lnTo>
                    <a:pt x="1712417" y="42227"/>
                  </a:lnTo>
                  <a:lnTo>
                    <a:pt x="1709356" y="84061"/>
                  </a:lnTo>
                  <a:lnTo>
                    <a:pt x="1710118" y="103987"/>
                  </a:lnTo>
                  <a:lnTo>
                    <a:pt x="1726222" y="152984"/>
                  </a:lnTo>
                  <a:lnTo>
                    <a:pt x="1754657" y="165493"/>
                  </a:lnTo>
                  <a:lnTo>
                    <a:pt x="1893252" y="165493"/>
                  </a:lnTo>
                  <a:lnTo>
                    <a:pt x="1893252" y="122682"/>
                  </a:lnTo>
                  <a:close/>
                </a:path>
                <a:path w="1894205" h="6440170">
                  <a:moveTo>
                    <a:pt x="1893658" y="218427"/>
                  </a:moveTo>
                  <a:lnTo>
                    <a:pt x="1888274" y="217982"/>
                  </a:lnTo>
                  <a:lnTo>
                    <a:pt x="1885149" y="217982"/>
                  </a:lnTo>
                  <a:lnTo>
                    <a:pt x="1882914" y="218427"/>
                  </a:lnTo>
                  <a:lnTo>
                    <a:pt x="1881136" y="221119"/>
                  </a:lnTo>
                  <a:lnTo>
                    <a:pt x="1861464" y="249720"/>
                  </a:lnTo>
                  <a:lnTo>
                    <a:pt x="1861464" y="250177"/>
                  </a:lnTo>
                  <a:lnTo>
                    <a:pt x="1860994" y="251053"/>
                  </a:lnTo>
                  <a:lnTo>
                    <a:pt x="1859673" y="251053"/>
                  </a:lnTo>
                  <a:lnTo>
                    <a:pt x="1859673" y="249720"/>
                  </a:lnTo>
                  <a:lnTo>
                    <a:pt x="1860118" y="218427"/>
                  </a:lnTo>
                  <a:lnTo>
                    <a:pt x="1850732" y="218427"/>
                  </a:lnTo>
                  <a:lnTo>
                    <a:pt x="1850783" y="259549"/>
                  </a:lnTo>
                  <a:lnTo>
                    <a:pt x="1851177" y="262699"/>
                  </a:lnTo>
                  <a:lnTo>
                    <a:pt x="1860118" y="262699"/>
                  </a:lnTo>
                  <a:lnTo>
                    <a:pt x="1861464" y="261797"/>
                  </a:lnTo>
                  <a:lnTo>
                    <a:pt x="1863242" y="259549"/>
                  </a:lnTo>
                  <a:lnTo>
                    <a:pt x="1869033" y="251053"/>
                  </a:lnTo>
                  <a:lnTo>
                    <a:pt x="1882470" y="231394"/>
                  </a:lnTo>
                  <a:lnTo>
                    <a:pt x="1882914" y="230047"/>
                  </a:lnTo>
                  <a:lnTo>
                    <a:pt x="1884260" y="230047"/>
                  </a:lnTo>
                  <a:lnTo>
                    <a:pt x="1884260" y="231394"/>
                  </a:lnTo>
                  <a:lnTo>
                    <a:pt x="1883816" y="262242"/>
                  </a:lnTo>
                  <a:lnTo>
                    <a:pt x="1893658" y="262242"/>
                  </a:lnTo>
                  <a:lnTo>
                    <a:pt x="1893658" y="230047"/>
                  </a:lnTo>
                  <a:lnTo>
                    <a:pt x="1893658" y="218427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1467713" y="5030876"/>
            <a:ext cx="5568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1991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smtClean="0">
                <a:solidFill>
                  <a:schemeClr val="bg1"/>
                </a:solidFill>
                <a:latin typeface="Arial MT"/>
                <a:cs typeface="Arial MT"/>
              </a:rPr>
              <a:t>3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3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383917" y="4500524"/>
            <a:ext cx="5549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1993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300120" y="3970172"/>
            <a:ext cx="5549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1997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216323" y="3439833"/>
            <a:ext cx="5715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1999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132539" y="2909480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2005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48743" y="2379129"/>
            <a:ext cx="5505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2008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964946" y="1848789"/>
            <a:ext cx="5308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2012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881149" y="1318437"/>
            <a:ext cx="5283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2015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8797353" y="788086"/>
            <a:ext cx="5257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 dirty="0"/>
              <a:t>2020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5947" y="2187612"/>
            <a:ext cx="4805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05" dirty="0">
                <a:solidFill>
                  <a:srgbClr val="00885D"/>
                </a:solidFill>
              </a:rPr>
              <a:t>ЭКРОСХИМ</a:t>
            </a:r>
            <a:r>
              <a:rPr sz="3600" spc="10" dirty="0">
                <a:solidFill>
                  <a:srgbClr val="00885D"/>
                </a:solidFill>
              </a:rPr>
              <a:t> </a:t>
            </a:r>
            <a:r>
              <a:rPr sz="3600" spc="-10" dirty="0">
                <a:solidFill>
                  <a:srgbClr val="00885D"/>
                </a:solidFill>
              </a:rPr>
              <a:t>СЕГОДНЯ</a:t>
            </a:r>
            <a:endParaRPr sz="3600"/>
          </a:p>
        </p:txBody>
      </p:sp>
      <p:grpSp>
        <p:nvGrpSpPr>
          <p:cNvPr id="7" name="object 7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8" name="object 8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0120795" y="6438061"/>
            <a:ext cx="2340610" cy="232410"/>
            <a:chOff x="10120795" y="6438061"/>
            <a:chExt cx="2340610" cy="232410"/>
          </a:xfrm>
        </p:grpSpPr>
        <p:sp>
          <p:nvSpPr>
            <p:cNvPr id="12" name="object 12"/>
            <p:cNvSpPr/>
            <p:nvPr/>
          </p:nvSpPr>
          <p:spPr>
            <a:xfrm>
              <a:off x="10120795" y="6440728"/>
              <a:ext cx="1185545" cy="226695"/>
            </a:xfrm>
            <a:custGeom>
              <a:avLst/>
              <a:gdLst/>
              <a:ahLst/>
              <a:cxnLst/>
              <a:rect l="l" t="t" r="r" b="b"/>
              <a:pathLst>
                <a:path w="1185545" h="226695">
                  <a:moveTo>
                    <a:pt x="259829" y="114300"/>
                  </a:moveTo>
                  <a:lnTo>
                    <a:pt x="256247" y="73164"/>
                  </a:lnTo>
                  <a:lnTo>
                    <a:pt x="245986" y="33794"/>
                  </a:lnTo>
                  <a:lnTo>
                    <a:pt x="212369" y="2844"/>
                  </a:lnTo>
                  <a:lnTo>
                    <a:pt x="194246" y="0"/>
                  </a:lnTo>
                  <a:lnTo>
                    <a:pt x="0" y="0"/>
                  </a:lnTo>
                  <a:lnTo>
                    <a:pt x="0" y="58648"/>
                  </a:lnTo>
                  <a:lnTo>
                    <a:pt x="163855" y="58648"/>
                  </a:lnTo>
                  <a:lnTo>
                    <a:pt x="171196" y="61429"/>
                  </a:lnTo>
                  <a:lnTo>
                    <a:pt x="176707" y="68351"/>
                  </a:lnTo>
                  <a:lnTo>
                    <a:pt x="180340" y="77330"/>
                  </a:lnTo>
                  <a:lnTo>
                    <a:pt x="182029" y="86245"/>
                  </a:lnTo>
                  <a:lnTo>
                    <a:pt x="8064" y="86245"/>
                  </a:lnTo>
                  <a:lnTo>
                    <a:pt x="8064" y="140792"/>
                  </a:lnTo>
                  <a:lnTo>
                    <a:pt x="181622" y="140792"/>
                  </a:lnTo>
                  <a:lnTo>
                    <a:pt x="180517" y="151396"/>
                  </a:lnTo>
                  <a:lnTo>
                    <a:pt x="177393" y="160045"/>
                  </a:lnTo>
                  <a:lnTo>
                    <a:pt x="172237" y="165874"/>
                  </a:lnTo>
                  <a:lnTo>
                    <a:pt x="165036" y="168021"/>
                  </a:lnTo>
                  <a:lnTo>
                    <a:pt x="0" y="168021"/>
                  </a:lnTo>
                  <a:lnTo>
                    <a:pt x="0" y="226656"/>
                  </a:lnTo>
                  <a:lnTo>
                    <a:pt x="192532" y="226656"/>
                  </a:lnTo>
                  <a:lnTo>
                    <a:pt x="212382" y="223050"/>
                  </a:lnTo>
                  <a:lnTo>
                    <a:pt x="228981" y="213817"/>
                  </a:lnTo>
                  <a:lnTo>
                    <a:pt x="241477" y="201256"/>
                  </a:lnTo>
                  <a:lnTo>
                    <a:pt x="248996" y="187731"/>
                  </a:lnTo>
                  <a:lnTo>
                    <a:pt x="257225" y="153670"/>
                  </a:lnTo>
                  <a:lnTo>
                    <a:pt x="259829" y="114300"/>
                  </a:lnTo>
                  <a:close/>
                </a:path>
                <a:path w="1185545" h="226695">
                  <a:moveTo>
                    <a:pt x="1185456" y="109893"/>
                  </a:moveTo>
                  <a:lnTo>
                    <a:pt x="1184046" y="83108"/>
                  </a:lnTo>
                  <a:lnTo>
                    <a:pt x="1180426" y="58648"/>
                  </a:lnTo>
                  <a:lnTo>
                    <a:pt x="1180312" y="57835"/>
                  </a:lnTo>
                  <a:lnTo>
                    <a:pt x="1173200" y="35610"/>
                  </a:lnTo>
                  <a:lnTo>
                    <a:pt x="1161072" y="17195"/>
                  </a:lnTo>
                  <a:lnTo>
                    <a:pt x="1144117" y="4648"/>
                  </a:lnTo>
                  <a:lnTo>
                    <a:pt x="1122553" y="0"/>
                  </a:lnTo>
                  <a:lnTo>
                    <a:pt x="1110373" y="0"/>
                  </a:lnTo>
                  <a:lnTo>
                    <a:pt x="1110373" y="110756"/>
                  </a:lnTo>
                  <a:lnTo>
                    <a:pt x="1108887" y="130581"/>
                  </a:lnTo>
                  <a:lnTo>
                    <a:pt x="1104455" y="151701"/>
                  </a:lnTo>
                  <a:lnTo>
                    <a:pt x="1102080" y="160337"/>
                  </a:lnTo>
                  <a:lnTo>
                    <a:pt x="1097102" y="167995"/>
                  </a:lnTo>
                  <a:lnTo>
                    <a:pt x="970140" y="167995"/>
                  </a:lnTo>
                  <a:lnTo>
                    <a:pt x="965136" y="160413"/>
                  </a:lnTo>
                  <a:lnTo>
                    <a:pt x="962812" y="151701"/>
                  </a:lnTo>
                  <a:lnTo>
                    <a:pt x="958380" y="129946"/>
                  </a:lnTo>
                  <a:lnTo>
                    <a:pt x="956906" y="109893"/>
                  </a:lnTo>
                  <a:lnTo>
                    <a:pt x="958380" y="91579"/>
                  </a:lnTo>
                  <a:lnTo>
                    <a:pt x="962812" y="74980"/>
                  </a:lnTo>
                  <a:lnTo>
                    <a:pt x="966012" y="66509"/>
                  </a:lnTo>
                  <a:lnTo>
                    <a:pt x="970140" y="58648"/>
                  </a:lnTo>
                  <a:lnTo>
                    <a:pt x="1097102" y="58648"/>
                  </a:lnTo>
                  <a:lnTo>
                    <a:pt x="1101382" y="66586"/>
                  </a:lnTo>
                  <a:lnTo>
                    <a:pt x="1104455" y="74980"/>
                  </a:lnTo>
                  <a:lnTo>
                    <a:pt x="1108887" y="92227"/>
                  </a:lnTo>
                  <a:lnTo>
                    <a:pt x="1110373" y="110756"/>
                  </a:lnTo>
                  <a:lnTo>
                    <a:pt x="1110373" y="0"/>
                  </a:lnTo>
                  <a:lnTo>
                    <a:pt x="944829" y="0"/>
                  </a:lnTo>
                  <a:lnTo>
                    <a:pt x="923277" y="4660"/>
                  </a:lnTo>
                  <a:lnTo>
                    <a:pt x="894346" y="35674"/>
                  </a:lnTo>
                  <a:lnTo>
                    <a:pt x="882269" y="86245"/>
                  </a:lnTo>
                  <a:lnTo>
                    <a:pt x="880922" y="114185"/>
                  </a:lnTo>
                  <a:lnTo>
                    <a:pt x="882548" y="141706"/>
                  </a:lnTo>
                  <a:lnTo>
                    <a:pt x="894194" y="190995"/>
                  </a:lnTo>
                  <a:lnTo>
                    <a:pt x="923226" y="221996"/>
                  </a:lnTo>
                  <a:lnTo>
                    <a:pt x="944829" y="226656"/>
                  </a:lnTo>
                  <a:lnTo>
                    <a:pt x="1122578" y="226656"/>
                  </a:lnTo>
                  <a:lnTo>
                    <a:pt x="1161376" y="209499"/>
                  </a:lnTo>
                  <a:lnTo>
                    <a:pt x="1180312" y="168808"/>
                  </a:lnTo>
                  <a:lnTo>
                    <a:pt x="1180414" y="167995"/>
                  </a:lnTo>
                  <a:lnTo>
                    <a:pt x="1184287" y="138417"/>
                  </a:lnTo>
                  <a:lnTo>
                    <a:pt x="1185456" y="10989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29667" y="6440724"/>
              <a:ext cx="251933" cy="22665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418941" y="6440728"/>
              <a:ext cx="2042795" cy="229235"/>
            </a:xfrm>
            <a:custGeom>
              <a:avLst/>
              <a:gdLst/>
              <a:ahLst/>
              <a:cxnLst/>
              <a:rect l="l" t="t" r="r" b="b"/>
              <a:pathLst>
                <a:path w="2042795" h="229234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2042795" h="229234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  <a:path w="2042795" h="229234">
                  <a:moveTo>
                    <a:pt x="1437601" y="226847"/>
                  </a:moveTo>
                  <a:lnTo>
                    <a:pt x="1345145" y="112153"/>
                  </a:lnTo>
                  <a:lnTo>
                    <a:pt x="1435100" y="266"/>
                  </a:lnTo>
                  <a:lnTo>
                    <a:pt x="1354429" y="266"/>
                  </a:lnTo>
                  <a:lnTo>
                    <a:pt x="1305915" y="64287"/>
                  </a:lnTo>
                  <a:lnTo>
                    <a:pt x="1257261" y="266"/>
                  </a:lnTo>
                  <a:lnTo>
                    <a:pt x="1176591" y="266"/>
                  </a:lnTo>
                  <a:lnTo>
                    <a:pt x="1266456" y="112153"/>
                  </a:lnTo>
                  <a:lnTo>
                    <a:pt x="1174127" y="226847"/>
                  </a:lnTo>
                  <a:lnTo>
                    <a:pt x="1254823" y="226847"/>
                  </a:lnTo>
                  <a:lnTo>
                    <a:pt x="1305915" y="159880"/>
                  </a:lnTo>
                  <a:lnTo>
                    <a:pt x="1356855" y="226847"/>
                  </a:lnTo>
                  <a:lnTo>
                    <a:pt x="1437601" y="226847"/>
                  </a:lnTo>
                  <a:close/>
                </a:path>
                <a:path w="2042795" h="229234">
                  <a:moveTo>
                    <a:pt x="2042388" y="39268"/>
                  </a:moveTo>
                  <a:lnTo>
                    <a:pt x="2039035" y="23075"/>
                  </a:lnTo>
                  <a:lnTo>
                    <a:pt x="2029434" y="10845"/>
                  </a:lnTo>
                  <a:lnTo>
                    <a:pt x="2014270" y="3111"/>
                  </a:lnTo>
                  <a:lnTo>
                    <a:pt x="1994255" y="419"/>
                  </a:lnTo>
                  <a:lnTo>
                    <a:pt x="1980590" y="1498"/>
                  </a:lnTo>
                  <a:lnTo>
                    <a:pt x="1967064" y="6057"/>
                  </a:lnTo>
                  <a:lnTo>
                    <a:pt x="1954606" y="16129"/>
                  </a:lnTo>
                  <a:lnTo>
                    <a:pt x="1944090" y="33705"/>
                  </a:lnTo>
                  <a:lnTo>
                    <a:pt x="1893277" y="152819"/>
                  </a:lnTo>
                  <a:lnTo>
                    <a:pt x="1842363" y="33705"/>
                  </a:lnTo>
                  <a:lnTo>
                    <a:pt x="1835873" y="21183"/>
                  </a:lnTo>
                  <a:lnTo>
                    <a:pt x="1826412" y="10553"/>
                  </a:lnTo>
                  <a:lnTo>
                    <a:pt x="1812391" y="3187"/>
                  </a:lnTo>
                  <a:lnTo>
                    <a:pt x="1792249" y="419"/>
                  </a:lnTo>
                  <a:lnTo>
                    <a:pt x="1772208" y="3111"/>
                  </a:lnTo>
                  <a:lnTo>
                    <a:pt x="1757045" y="10845"/>
                  </a:lnTo>
                  <a:lnTo>
                    <a:pt x="1747443" y="23075"/>
                  </a:lnTo>
                  <a:lnTo>
                    <a:pt x="1744103" y="39268"/>
                  </a:lnTo>
                  <a:lnTo>
                    <a:pt x="1744103" y="226961"/>
                  </a:lnTo>
                  <a:lnTo>
                    <a:pt x="1810956" y="226961"/>
                  </a:lnTo>
                  <a:lnTo>
                    <a:pt x="1810232" y="102806"/>
                  </a:lnTo>
                  <a:lnTo>
                    <a:pt x="1850237" y="197586"/>
                  </a:lnTo>
                  <a:lnTo>
                    <a:pt x="1855063" y="207848"/>
                  </a:lnTo>
                  <a:lnTo>
                    <a:pt x="1862683" y="218135"/>
                  </a:lnTo>
                  <a:lnTo>
                    <a:pt x="1874837" y="226047"/>
                  </a:lnTo>
                  <a:lnTo>
                    <a:pt x="1893277" y="229222"/>
                  </a:lnTo>
                  <a:lnTo>
                    <a:pt x="1910651" y="226529"/>
                  </a:lnTo>
                  <a:lnTo>
                    <a:pt x="1922576" y="219405"/>
                  </a:lnTo>
                  <a:lnTo>
                    <a:pt x="1930603" y="209283"/>
                  </a:lnTo>
                  <a:lnTo>
                    <a:pt x="1936267" y="197586"/>
                  </a:lnTo>
                  <a:lnTo>
                    <a:pt x="1976551" y="102209"/>
                  </a:lnTo>
                  <a:lnTo>
                    <a:pt x="1975497" y="226961"/>
                  </a:lnTo>
                  <a:lnTo>
                    <a:pt x="2042388" y="226961"/>
                  </a:lnTo>
                  <a:lnTo>
                    <a:pt x="2042388" y="3926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17" name="object 17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1" name="object 21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28" name="object 28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10126713" y="6715200"/>
            <a:ext cx="2334895" cy="234315"/>
            <a:chOff x="10126713" y="6715200"/>
            <a:chExt cx="2334895" cy="234315"/>
          </a:xfrm>
        </p:grpSpPr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08803" y="6864021"/>
              <a:ext cx="65468" cy="8531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304800" y="3027146"/>
            <a:ext cx="5037261" cy="123014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1419860" algn="r">
              <a:lnSpc>
                <a:spcPct val="101699"/>
              </a:lnSpc>
              <a:spcBef>
                <a:spcPts val="45"/>
              </a:spcBef>
            </a:pPr>
            <a:r>
              <a:rPr sz="2600" dirty="0">
                <a:solidFill>
                  <a:srgbClr val="151616"/>
                </a:solidFill>
                <a:latin typeface="Corbel"/>
                <a:cs typeface="Corbel"/>
              </a:rPr>
              <a:t>Крупный</a:t>
            </a:r>
            <a:r>
              <a:rPr sz="2600" spc="-110" dirty="0">
                <a:solidFill>
                  <a:srgbClr val="151616"/>
                </a:solidFill>
                <a:latin typeface="Corbel"/>
                <a:cs typeface="Corbel"/>
              </a:rPr>
              <a:t> </a:t>
            </a:r>
            <a:r>
              <a:rPr sz="2600" spc="-10" dirty="0">
                <a:solidFill>
                  <a:srgbClr val="151616"/>
                </a:solidFill>
                <a:latin typeface="Corbel"/>
                <a:cs typeface="Corbel"/>
              </a:rPr>
              <a:t>российский </a:t>
            </a:r>
            <a:r>
              <a:rPr sz="2600" spc="-20" dirty="0" err="1">
                <a:solidFill>
                  <a:srgbClr val="151616"/>
                </a:solidFill>
                <a:latin typeface="Corbel"/>
                <a:cs typeface="Corbel"/>
              </a:rPr>
              <a:t>производитель</a:t>
            </a:r>
            <a:r>
              <a:rPr sz="2600" spc="-40" dirty="0">
                <a:solidFill>
                  <a:srgbClr val="151616"/>
                </a:solidFill>
                <a:latin typeface="Corbel"/>
                <a:cs typeface="Corbel"/>
              </a:rPr>
              <a:t> </a:t>
            </a:r>
            <a:r>
              <a:rPr sz="2600" spc="-10" dirty="0" err="1" smtClean="0">
                <a:solidFill>
                  <a:srgbClr val="151616"/>
                </a:solidFill>
                <a:latin typeface="Corbel"/>
                <a:cs typeface="Corbel"/>
              </a:rPr>
              <a:t>лабораторного</a:t>
            </a:r>
            <a:r>
              <a:rPr lang="ru-RU" sz="2600" dirty="0">
                <a:latin typeface="Corbel"/>
                <a:cs typeface="Corbel"/>
              </a:rPr>
              <a:t> </a:t>
            </a:r>
            <a:r>
              <a:rPr sz="2600" dirty="0" smtClean="0">
                <a:solidFill>
                  <a:srgbClr val="151616"/>
                </a:solidFill>
                <a:latin typeface="Corbel"/>
                <a:cs typeface="Corbel"/>
              </a:rPr>
              <a:t>и</a:t>
            </a:r>
            <a:r>
              <a:rPr sz="2600" spc="-20" dirty="0" smtClean="0">
                <a:solidFill>
                  <a:srgbClr val="151616"/>
                </a:solidFill>
                <a:latin typeface="Corbel"/>
                <a:cs typeface="Corbel"/>
              </a:rPr>
              <a:t> </a:t>
            </a:r>
            <a:r>
              <a:rPr sz="2600" spc="-10" dirty="0" err="1">
                <a:solidFill>
                  <a:srgbClr val="151616"/>
                </a:solidFill>
                <a:latin typeface="Corbel"/>
                <a:cs typeface="Corbel"/>
              </a:rPr>
              <a:t>аналитического</a:t>
            </a:r>
            <a:r>
              <a:rPr sz="2600" spc="-10" dirty="0">
                <a:solidFill>
                  <a:srgbClr val="151616"/>
                </a:solidFill>
                <a:latin typeface="Corbel"/>
                <a:cs typeface="Corbel"/>
              </a:rPr>
              <a:t> </a:t>
            </a:r>
            <a:r>
              <a:rPr sz="2600" spc="-25" dirty="0" err="1" smtClean="0">
                <a:solidFill>
                  <a:srgbClr val="151616"/>
                </a:solidFill>
                <a:latin typeface="Corbel"/>
                <a:cs typeface="Corbel"/>
              </a:rPr>
              <a:t>оборудования</a:t>
            </a:r>
            <a:endParaRPr sz="2600" dirty="0">
              <a:latin typeface="Corbel"/>
              <a:cs typeface="Corbe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440909" y="-12700"/>
            <a:ext cx="12056745" cy="7585709"/>
            <a:chOff x="440909" y="-12700"/>
            <a:chExt cx="12056745" cy="7585709"/>
          </a:xfrm>
        </p:grpSpPr>
        <p:sp>
          <p:nvSpPr>
            <p:cNvPr id="51" name="object 51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45960" y="693674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40905" y="700379"/>
              <a:ext cx="5285740" cy="6440170"/>
            </a:xfrm>
            <a:custGeom>
              <a:avLst/>
              <a:gdLst/>
              <a:ahLst/>
              <a:cxnLst/>
              <a:rect l="l" t="t" r="r" b="b"/>
              <a:pathLst>
                <a:path w="5285740" h="6440170">
                  <a:moveTo>
                    <a:pt x="387108" y="6052744"/>
                  </a:moveTo>
                  <a:lnTo>
                    <a:pt x="0" y="6052744"/>
                  </a:lnTo>
                  <a:lnTo>
                    <a:pt x="0" y="6439840"/>
                  </a:lnTo>
                  <a:lnTo>
                    <a:pt x="387108" y="6439840"/>
                  </a:lnTo>
                  <a:lnTo>
                    <a:pt x="387108" y="6052744"/>
                  </a:lnTo>
                  <a:close/>
                </a:path>
                <a:path w="5285740" h="6440170">
                  <a:moveTo>
                    <a:pt x="887793" y="218427"/>
                  </a:moveTo>
                  <a:lnTo>
                    <a:pt x="855154" y="218427"/>
                  </a:lnTo>
                  <a:lnTo>
                    <a:pt x="853376" y="218871"/>
                  </a:lnTo>
                  <a:lnTo>
                    <a:pt x="852030" y="221119"/>
                  </a:lnTo>
                  <a:lnTo>
                    <a:pt x="851128" y="222465"/>
                  </a:lnTo>
                  <a:lnTo>
                    <a:pt x="851128" y="262242"/>
                  </a:lnTo>
                  <a:lnTo>
                    <a:pt x="860526" y="262242"/>
                  </a:lnTo>
                  <a:lnTo>
                    <a:pt x="860526" y="227368"/>
                  </a:lnTo>
                  <a:lnTo>
                    <a:pt x="861428" y="226923"/>
                  </a:lnTo>
                  <a:lnTo>
                    <a:pt x="862317" y="226034"/>
                  </a:lnTo>
                  <a:lnTo>
                    <a:pt x="887793" y="226034"/>
                  </a:lnTo>
                  <a:lnTo>
                    <a:pt x="887793" y="218427"/>
                  </a:lnTo>
                  <a:close/>
                </a:path>
                <a:path w="5285740" h="6440170">
                  <a:moveTo>
                    <a:pt x="956640" y="245249"/>
                  </a:moveTo>
                  <a:lnTo>
                    <a:pt x="956602" y="234543"/>
                  </a:lnTo>
                  <a:lnTo>
                    <a:pt x="956195" y="227812"/>
                  </a:lnTo>
                  <a:lnTo>
                    <a:pt x="954405" y="226034"/>
                  </a:lnTo>
                  <a:lnTo>
                    <a:pt x="951712" y="223342"/>
                  </a:lnTo>
                  <a:lnTo>
                    <a:pt x="947699" y="218884"/>
                  </a:lnTo>
                  <a:lnTo>
                    <a:pt x="946353" y="218782"/>
                  </a:lnTo>
                  <a:lnTo>
                    <a:pt x="946353" y="234543"/>
                  </a:lnTo>
                  <a:lnTo>
                    <a:pt x="946353" y="247040"/>
                  </a:lnTo>
                  <a:lnTo>
                    <a:pt x="945464" y="249720"/>
                  </a:lnTo>
                  <a:lnTo>
                    <a:pt x="944562" y="251053"/>
                  </a:lnTo>
                  <a:lnTo>
                    <a:pt x="943673" y="252844"/>
                  </a:lnTo>
                  <a:lnTo>
                    <a:pt x="940993" y="255092"/>
                  </a:lnTo>
                  <a:lnTo>
                    <a:pt x="925347" y="255092"/>
                  </a:lnTo>
                  <a:lnTo>
                    <a:pt x="925347" y="226923"/>
                  </a:lnTo>
                  <a:lnTo>
                    <a:pt x="927138" y="226034"/>
                  </a:lnTo>
                  <a:lnTo>
                    <a:pt x="940993" y="226034"/>
                  </a:lnTo>
                  <a:lnTo>
                    <a:pt x="944118" y="228269"/>
                  </a:lnTo>
                  <a:lnTo>
                    <a:pt x="945464" y="230949"/>
                  </a:lnTo>
                  <a:lnTo>
                    <a:pt x="945921" y="232295"/>
                  </a:lnTo>
                  <a:lnTo>
                    <a:pt x="946353" y="234543"/>
                  </a:lnTo>
                  <a:lnTo>
                    <a:pt x="946353" y="218782"/>
                  </a:lnTo>
                  <a:lnTo>
                    <a:pt x="941870" y="218427"/>
                  </a:lnTo>
                  <a:lnTo>
                    <a:pt x="921766" y="218427"/>
                  </a:lnTo>
                  <a:lnTo>
                    <a:pt x="919988" y="218884"/>
                  </a:lnTo>
                  <a:lnTo>
                    <a:pt x="918197" y="219773"/>
                  </a:lnTo>
                  <a:lnTo>
                    <a:pt x="915504" y="222465"/>
                  </a:lnTo>
                  <a:lnTo>
                    <a:pt x="915504" y="276555"/>
                  </a:lnTo>
                  <a:lnTo>
                    <a:pt x="925347" y="276555"/>
                  </a:lnTo>
                  <a:lnTo>
                    <a:pt x="925347" y="262242"/>
                  </a:lnTo>
                  <a:lnTo>
                    <a:pt x="949045" y="262242"/>
                  </a:lnTo>
                  <a:lnTo>
                    <a:pt x="953058" y="255981"/>
                  </a:lnTo>
                  <a:lnTo>
                    <a:pt x="953681" y="255092"/>
                  </a:lnTo>
                  <a:lnTo>
                    <a:pt x="956195" y="251523"/>
                  </a:lnTo>
                  <a:lnTo>
                    <a:pt x="956640" y="245249"/>
                  </a:lnTo>
                  <a:close/>
                </a:path>
                <a:path w="5285740" h="6440170">
                  <a:moveTo>
                    <a:pt x="1033081" y="218427"/>
                  </a:moveTo>
                  <a:lnTo>
                    <a:pt x="1023251" y="218427"/>
                  </a:lnTo>
                  <a:lnTo>
                    <a:pt x="1008494" y="251955"/>
                  </a:lnTo>
                  <a:lnTo>
                    <a:pt x="994638" y="218427"/>
                  </a:lnTo>
                  <a:lnTo>
                    <a:pt x="984351" y="218427"/>
                  </a:lnTo>
                  <a:lnTo>
                    <a:pt x="1003579" y="262229"/>
                  </a:lnTo>
                  <a:lnTo>
                    <a:pt x="996873" y="276555"/>
                  </a:lnTo>
                  <a:lnTo>
                    <a:pt x="1006703" y="276555"/>
                  </a:lnTo>
                  <a:lnTo>
                    <a:pt x="1017854" y="251955"/>
                  </a:lnTo>
                  <a:lnTo>
                    <a:pt x="1033081" y="218427"/>
                  </a:lnTo>
                  <a:close/>
                </a:path>
                <a:path w="5285740" h="6440170">
                  <a:moveTo>
                    <a:pt x="1046099" y="83477"/>
                  </a:moveTo>
                  <a:lnTo>
                    <a:pt x="1035989" y="24688"/>
                  </a:lnTo>
                  <a:lnTo>
                    <a:pt x="998207" y="0"/>
                  </a:lnTo>
                  <a:lnTo>
                    <a:pt x="856399" y="0"/>
                  </a:lnTo>
                  <a:lnTo>
                    <a:pt x="856399" y="42824"/>
                  </a:lnTo>
                  <a:lnTo>
                    <a:pt x="984072" y="42824"/>
                  </a:lnTo>
                  <a:lnTo>
                    <a:pt x="988593" y="55016"/>
                  </a:lnTo>
                  <a:lnTo>
                    <a:pt x="989304" y="62953"/>
                  </a:lnTo>
                  <a:lnTo>
                    <a:pt x="862291" y="62953"/>
                  </a:lnTo>
                  <a:lnTo>
                    <a:pt x="862291" y="102781"/>
                  </a:lnTo>
                  <a:lnTo>
                    <a:pt x="988987" y="102781"/>
                  </a:lnTo>
                  <a:lnTo>
                    <a:pt x="988898" y="113753"/>
                  </a:lnTo>
                  <a:lnTo>
                    <a:pt x="984885" y="122682"/>
                  </a:lnTo>
                  <a:lnTo>
                    <a:pt x="856411" y="122682"/>
                  </a:lnTo>
                  <a:lnTo>
                    <a:pt x="856411" y="165493"/>
                  </a:lnTo>
                  <a:lnTo>
                    <a:pt x="996975" y="165493"/>
                  </a:lnTo>
                  <a:lnTo>
                    <a:pt x="1011466" y="162877"/>
                  </a:lnTo>
                  <a:lnTo>
                    <a:pt x="1023581" y="156133"/>
                  </a:lnTo>
                  <a:lnTo>
                    <a:pt x="1032687" y="146964"/>
                  </a:lnTo>
                  <a:lnTo>
                    <a:pt x="1038186" y="137071"/>
                  </a:lnTo>
                  <a:lnTo>
                    <a:pt x="1044194" y="112204"/>
                  </a:lnTo>
                  <a:lnTo>
                    <a:pt x="1046099" y="83477"/>
                  </a:lnTo>
                  <a:close/>
                </a:path>
                <a:path w="5285740" h="6440170">
                  <a:moveTo>
                    <a:pt x="1102372" y="222465"/>
                  </a:moveTo>
                  <a:lnTo>
                    <a:pt x="1101039" y="220662"/>
                  </a:lnTo>
                  <a:lnTo>
                    <a:pt x="1099235" y="218884"/>
                  </a:lnTo>
                  <a:lnTo>
                    <a:pt x="1097013" y="218427"/>
                  </a:lnTo>
                  <a:lnTo>
                    <a:pt x="1065276" y="218427"/>
                  </a:lnTo>
                  <a:lnTo>
                    <a:pt x="1063485" y="220662"/>
                  </a:lnTo>
                  <a:lnTo>
                    <a:pt x="1062139" y="222465"/>
                  </a:lnTo>
                  <a:lnTo>
                    <a:pt x="1062139" y="262242"/>
                  </a:lnTo>
                  <a:lnTo>
                    <a:pt x="1071524" y="262242"/>
                  </a:lnTo>
                  <a:lnTo>
                    <a:pt x="1071524" y="227812"/>
                  </a:lnTo>
                  <a:lnTo>
                    <a:pt x="1071981" y="226923"/>
                  </a:lnTo>
                  <a:lnTo>
                    <a:pt x="1072426" y="226491"/>
                  </a:lnTo>
                  <a:lnTo>
                    <a:pt x="1073315" y="226034"/>
                  </a:lnTo>
                  <a:lnTo>
                    <a:pt x="1091653" y="226034"/>
                  </a:lnTo>
                  <a:lnTo>
                    <a:pt x="1092530" y="226923"/>
                  </a:lnTo>
                  <a:lnTo>
                    <a:pt x="1092530" y="262242"/>
                  </a:lnTo>
                  <a:lnTo>
                    <a:pt x="1102372" y="262242"/>
                  </a:lnTo>
                  <a:lnTo>
                    <a:pt x="1102372" y="226034"/>
                  </a:lnTo>
                  <a:lnTo>
                    <a:pt x="1102372" y="222465"/>
                  </a:lnTo>
                  <a:close/>
                </a:path>
                <a:path w="5285740" h="6440170">
                  <a:moveTo>
                    <a:pt x="1175689" y="222465"/>
                  </a:moveTo>
                  <a:lnTo>
                    <a:pt x="1174343" y="220662"/>
                  </a:lnTo>
                  <a:lnTo>
                    <a:pt x="1172565" y="218884"/>
                  </a:lnTo>
                  <a:lnTo>
                    <a:pt x="1170774" y="218427"/>
                  </a:lnTo>
                  <a:lnTo>
                    <a:pt x="1139024" y="218427"/>
                  </a:lnTo>
                  <a:lnTo>
                    <a:pt x="1136802" y="220662"/>
                  </a:lnTo>
                  <a:lnTo>
                    <a:pt x="1135456" y="222465"/>
                  </a:lnTo>
                  <a:lnTo>
                    <a:pt x="1135456" y="262242"/>
                  </a:lnTo>
                  <a:lnTo>
                    <a:pt x="1145286" y="262242"/>
                  </a:lnTo>
                  <a:lnTo>
                    <a:pt x="1145286" y="226923"/>
                  </a:lnTo>
                  <a:lnTo>
                    <a:pt x="1145743" y="226491"/>
                  </a:lnTo>
                  <a:lnTo>
                    <a:pt x="1146187" y="226491"/>
                  </a:lnTo>
                  <a:lnTo>
                    <a:pt x="1146632" y="226034"/>
                  </a:lnTo>
                  <a:lnTo>
                    <a:pt x="1164958" y="226034"/>
                  </a:lnTo>
                  <a:lnTo>
                    <a:pt x="1165415" y="226491"/>
                  </a:lnTo>
                  <a:lnTo>
                    <a:pt x="1166304" y="226923"/>
                  </a:lnTo>
                  <a:lnTo>
                    <a:pt x="1166304" y="262242"/>
                  </a:lnTo>
                  <a:lnTo>
                    <a:pt x="1175689" y="262242"/>
                  </a:lnTo>
                  <a:lnTo>
                    <a:pt x="1175689" y="226034"/>
                  </a:lnTo>
                  <a:lnTo>
                    <a:pt x="1175689" y="222465"/>
                  </a:lnTo>
                  <a:close/>
                </a:path>
                <a:path w="5285740" h="6440170">
                  <a:moveTo>
                    <a:pt x="1248105" y="227380"/>
                  </a:moveTo>
                  <a:lnTo>
                    <a:pt x="1246784" y="223799"/>
                  </a:lnTo>
                  <a:lnTo>
                    <a:pt x="1242758" y="219773"/>
                  </a:lnTo>
                  <a:lnTo>
                    <a:pt x="1239621" y="218427"/>
                  </a:lnTo>
                  <a:lnTo>
                    <a:pt x="1210995" y="218427"/>
                  </a:lnTo>
                  <a:lnTo>
                    <a:pt x="1210995" y="226034"/>
                  </a:lnTo>
                  <a:lnTo>
                    <a:pt x="1233817" y="226034"/>
                  </a:lnTo>
                  <a:lnTo>
                    <a:pt x="1236040" y="226491"/>
                  </a:lnTo>
                  <a:lnTo>
                    <a:pt x="1237373" y="227812"/>
                  </a:lnTo>
                  <a:lnTo>
                    <a:pt x="1238275" y="229171"/>
                  </a:lnTo>
                  <a:lnTo>
                    <a:pt x="1238275" y="234975"/>
                  </a:lnTo>
                  <a:lnTo>
                    <a:pt x="1238275" y="242557"/>
                  </a:lnTo>
                  <a:lnTo>
                    <a:pt x="1238275" y="253746"/>
                  </a:lnTo>
                  <a:lnTo>
                    <a:pt x="1237818" y="254635"/>
                  </a:lnTo>
                  <a:lnTo>
                    <a:pt x="1236941" y="255092"/>
                  </a:lnTo>
                  <a:lnTo>
                    <a:pt x="1220825" y="255092"/>
                  </a:lnTo>
                  <a:lnTo>
                    <a:pt x="1219504" y="254190"/>
                  </a:lnTo>
                  <a:lnTo>
                    <a:pt x="1217688" y="252399"/>
                  </a:lnTo>
                  <a:lnTo>
                    <a:pt x="1217688" y="245719"/>
                  </a:lnTo>
                  <a:lnTo>
                    <a:pt x="1218590" y="244373"/>
                  </a:lnTo>
                  <a:lnTo>
                    <a:pt x="1218590" y="243916"/>
                  </a:lnTo>
                  <a:lnTo>
                    <a:pt x="1219949" y="242557"/>
                  </a:lnTo>
                  <a:lnTo>
                    <a:pt x="1238275" y="242557"/>
                  </a:lnTo>
                  <a:lnTo>
                    <a:pt x="1238275" y="234975"/>
                  </a:lnTo>
                  <a:lnTo>
                    <a:pt x="1217269" y="234975"/>
                  </a:lnTo>
                  <a:lnTo>
                    <a:pt x="1214132" y="235419"/>
                  </a:lnTo>
                  <a:lnTo>
                    <a:pt x="1211453" y="237667"/>
                  </a:lnTo>
                  <a:lnTo>
                    <a:pt x="1208316" y="240779"/>
                  </a:lnTo>
                  <a:lnTo>
                    <a:pt x="1207922" y="243916"/>
                  </a:lnTo>
                  <a:lnTo>
                    <a:pt x="1207858" y="257327"/>
                  </a:lnTo>
                  <a:lnTo>
                    <a:pt x="1211453" y="260451"/>
                  </a:lnTo>
                  <a:lnTo>
                    <a:pt x="1214132" y="262242"/>
                  </a:lnTo>
                  <a:lnTo>
                    <a:pt x="1244981" y="262242"/>
                  </a:lnTo>
                  <a:lnTo>
                    <a:pt x="1246327" y="260451"/>
                  </a:lnTo>
                  <a:lnTo>
                    <a:pt x="1248105" y="259118"/>
                  </a:lnTo>
                  <a:lnTo>
                    <a:pt x="1248105" y="255092"/>
                  </a:lnTo>
                  <a:lnTo>
                    <a:pt x="1248105" y="242557"/>
                  </a:lnTo>
                  <a:lnTo>
                    <a:pt x="1248105" y="227380"/>
                  </a:lnTo>
                  <a:close/>
                </a:path>
                <a:path w="5285740" h="6440170">
                  <a:moveTo>
                    <a:pt x="1261694" y="165493"/>
                  </a:moveTo>
                  <a:lnTo>
                    <a:pt x="1204950" y="102666"/>
                  </a:lnTo>
                  <a:lnTo>
                    <a:pt x="1185100" y="80670"/>
                  </a:lnTo>
                  <a:lnTo>
                    <a:pt x="1199692" y="62903"/>
                  </a:lnTo>
                  <a:lnTo>
                    <a:pt x="1251369" y="0"/>
                  </a:lnTo>
                  <a:lnTo>
                    <a:pt x="1184478" y="0"/>
                  </a:lnTo>
                  <a:lnTo>
                    <a:pt x="1139164" y="62903"/>
                  </a:lnTo>
                  <a:lnTo>
                    <a:pt x="1118412" y="62903"/>
                  </a:lnTo>
                  <a:lnTo>
                    <a:pt x="1118412" y="0"/>
                  </a:lnTo>
                  <a:lnTo>
                    <a:pt x="1063421" y="0"/>
                  </a:lnTo>
                  <a:lnTo>
                    <a:pt x="1063421" y="165493"/>
                  </a:lnTo>
                  <a:lnTo>
                    <a:pt x="1118412" y="165493"/>
                  </a:lnTo>
                  <a:lnTo>
                    <a:pt x="1118412" y="102666"/>
                  </a:lnTo>
                  <a:lnTo>
                    <a:pt x="1139164" y="102666"/>
                  </a:lnTo>
                  <a:lnTo>
                    <a:pt x="1191056" y="165493"/>
                  </a:lnTo>
                  <a:lnTo>
                    <a:pt x="1261694" y="165493"/>
                  </a:lnTo>
                  <a:close/>
                </a:path>
                <a:path w="5285740" h="6440170">
                  <a:moveTo>
                    <a:pt x="1331264" y="218427"/>
                  </a:moveTo>
                  <a:lnTo>
                    <a:pt x="1321422" y="218427"/>
                  </a:lnTo>
                  <a:lnTo>
                    <a:pt x="1321422" y="262242"/>
                  </a:lnTo>
                  <a:lnTo>
                    <a:pt x="1331264" y="262242"/>
                  </a:lnTo>
                  <a:lnTo>
                    <a:pt x="1331264" y="218427"/>
                  </a:lnTo>
                  <a:close/>
                </a:path>
                <a:path w="5285740" h="6440170">
                  <a:moveTo>
                    <a:pt x="1363002" y="262242"/>
                  </a:moveTo>
                  <a:lnTo>
                    <a:pt x="1344676" y="243014"/>
                  </a:lnTo>
                  <a:lnTo>
                    <a:pt x="1343774" y="242125"/>
                  </a:lnTo>
                  <a:lnTo>
                    <a:pt x="1342885" y="240779"/>
                  </a:lnTo>
                  <a:lnTo>
                    <a:pt x="1342885" y="238544"/>
                  </a:lnTo>
                  <a:lnTo>
                    <a:pt x="1344231" y="237210"/>
                  </a:lnTo>
                  <a:lnTo>
                    <a:pt x="1345107" y="236321"/>
                  </a:lnTo>
                  <a:lnTo>
                    <a:pt x="1361668" y="218440"/>
                  </a:lnTo>
                  <a:lnTo>
                    <a:pt x="1350048" y="218440"/>
                  </a:lnTo>
                  <a:lnTo>
                    <a:pt x="1336179" y="234073"/>
                  </a:lnTo>
                  <a:lnTo>
                    <a:pt x="1334846" y="235419"/>
                  </a:lnTo>
                  <a:lnTo>
                    <a:pt x="1333042" y="237667"/>
                  </a:lnTo>
                  <a:lnTo>
                    <a:pt x="1333042" y="242125"/>
                  </a:lnTo>
                  <a:lnTo>
                    <a:pt x="1334389" y="243916"/>
                  </a:lnTo>
                  <a:lnTo>
                    <a:pt x="1335722" y="244805"/>
                  </a:lnTo>
                  <a:lnTo>
                    <a:pt x="1351381" y="262242"/>
                  </a:lnTo>
                  <a:lnTo>
                    <a:pt x="1363002" y="262242"/>
                  </a:lnTo>
                  <a:close/>
                </a:path>
                <a:path w="5285740" h="6440170">
                  <a:moveTo>
                    <a:pt x="1435874" y="249720"/>
                  </a:moveTo>
                  <a:lnTo>
                    <a:pt x="1435862" y="235864"/>
                  </a:lnTo>
                  <a:lnTo>
                    <a:pt x="1435392" y="227368"/>
                  </a:lnTo>
                  <a:lnTo>
                    <a:pt x="1426032" y="218833"/>
                  </a:lnTo>
                  <a:lnTo>
                    <a:pt x="1426032" y="232295"/>
                  </a:lnTo>
                  <a:lnTo>
                    <a:pt x="1426032" y="248386"/>
                  </a:lnTo>
                  <a:lnTo>
                    <a:pt x="1422908" y="251955"/>
                  </a:lnTo>
                  <a:lnTo>
                    <a:pt x="1420228" y="255092"/>
                  </a:lnTo>
                  <a:lnTo>
                    <a:pt x="1416189" y="255549"/>
                  </a:lnTo>
                  <a:lnTo>
                    <a:pt x="1412621" y="255549"/>
                  </a:lnTo>
                  <a:lnTo>
                    <a:pt x="1409052" y="255549"/>
                  </a:lnTo>
                  <a:lnTo>
                    <a:pt x="1405026" y="255092"/>
                  </a:lnTo>
                  <a:lnTo>
                    <a:pt x="1401889" y="251955"/>
                  </a:lnTo>
                  <a:lnTo>
                    <a:pt x="1399222" y="248831"/>
                  </a:lnTo>
                  <a:lnTo>
                    <a:pt x="1399222" y="232295"/>
                  </a:lnTo>
                  <a:lnTo>
                    <a:pt x="1404569" y="226034"/>
                  </a:lnTo>
                  <a:lnTo>
                    <a:pt x="1409484" y="225590"/>
                  </a:lnTo>
                  <a:lnTo>
                    <a:pt x="1412621" y="225590"/>
                  </a:lnTo>
                  <a:lnTo>
                    <a:pt x="1416189" y="225590"/>
                  </a:lnTo>
                  <a:lnTo>
                    <a:pt x="1420228" y="226034"/>
                  </a:lnTo>
                  <a:lnTo>
                    <a:pt x="1422908" y="229171"/>
                  </a:lnTo>
                  <a:lnTo>
                    <a:pt x="1426032" y="232295"/>
                  </a:lnTo>
                  <a:lnTo>
                    <a:pt x="1426032" y="218833"/>
                  </a:lnTo>
                  <a:lnTo>
                    <a:pt x="1425587" y="218427"/>
                  </a:lnTo>
                  <a:lnTo>
                    <a:pt x="1417993" y="217982"/>
                  </a:lnTo>
                  <a:lnTo>
                    <a:pt x="1412621" y="217982"/>
                  </a:lnTo>
                  <a:lnTo>
                    <a:pt x="1407261" y="217982"/>
                  </a:lnTo>
                  <a:lnTo>
                    <a:pt x="1399667" y="218427"/>
                  </a:lnTo>
                  <a:lnTo>
                    <a:pt x="1389824" y="227368"/>
                  </a:lnTo>
                  <a:lnTo>
                    <a:pt x="1389380" y="235864"/>
                  </a:lnTo>
                  <a:lnTo>
                    <a:pt x="1389380" y="245237"/>
                  </a:lnTo>
                  <a:lnTo>
                    <a:pt x="1389824" y="253301"/>
                  </a:lnTo>
                  <a:lnTo>
                    <a:pt x="1394739" y="258216"/>
                  </a:lnTo>
                  <a:lnTo>
                    <a:pt x="1399667" y="262699"/>
                  </a:lnTo>
                  <a:lnTo>
                    <a:pt x="1412621" y="262699"/>
                  </a:lnTo>
                  <a:lnTo>
                    <a:pt x="1425587" y="262699"/>
                  </a:lnTo>
                  <a:lnTo>
                    <a:pt x="1430515" y="258216"/>
                  </a:lnTo>
                  <a:lnTo>
                    <a:pt x="1433626" y="255092"/>
                  </a:lnTo>
                  <a:lnTo>
                    <a:pt x="1435874" y="249720"/>
                  </a:lnTo>
                  <a:close/>
                </a:path>
                <a:path w="5285740" h="6440170">
                  <a:moveTo>
                    <a:pt x="1469021" y="55740"/>
                  </a:moveTo>
                  <a:lnTo>
                    <a:pt x="1452422" y="16230"/>
                  </a:lnTo>
                  <a:lnTo>
                    <a:pt x="1416621" y="685"/>
                  </a:lnTo>
                  <a:lnTo>
                    <a:pt x="1416621" y="47955"/>
                  </a:lnTo>
                  <a:lnTo>
                    <a:pt x="1416621" y="64300"/>
                  </a:lnTo>
                  <a:lnTo>
                    <a:pt x="1409369" y="68465"/>
                  </a:lnTo>
                  <a:lnTo>
                    <a:pt x="1325600" y="68465"/>
                  </a:lnTo>
                  <a:lnTo>
                    <a:pt x="1325600" y="42824"/>
                  </a:lnTo>
                  <a:lnTo>
                    <a:pt x="1410436" y="42824"/>
                  </a:lnTo>
                  <a:lnTo>
                    <a:pt x="1416621" y="47955"/>
                  </a:lnTo>
                  <a:lnTo>
                    <a:pt x="1416621" y="685"/>
                  </a:lnTo>
                  <a:lnTo>
                    <a:pt x="1413243" y="0"/>
                  </a:lnTo>
                  <a:lnTo>
                    <a:pt x="1273949" y="0"/>
                  </a:lnTo>
                  <a:lnTo>
                    <a:pt x="1273949" y="165493"/>
                  </a:lnTo>
                  <a:lnTo>
                    <a:pt x="1325600" y="165493"/>
                  </a:lnTo>
                  <a:lnTo>
                    <a:pt x="1325600" y="111315"/>
                  </a:lnTo>
                  <a:lnTo>
                    <a:pt x="1413256" y="111315"/>
                  </a:lnTo>
                  <a:lnTo>
                    <a:pt x="1435544" y="106603"/>
                  </a:lnTo>
                  <a:lnTo>
                    <a:pt x="1453210" y="94119"/>
                  </a:lnTo>
                  <a:lnTo>
                    <a:pt x="1464830" y="76339"/>
                  </a:lnTo>
                  <a:lnTo>
                    <a:pt x="1466430" y="68465"/>
                  </a:lnTo>
                  <a:lnTo>
                    <a:pt x="1469021" y="55740"/>
                  </a:lnTo>
                  <a:close/>
                </a:path>
                <a:path w="5285740" h="6440170">
                  <a:moveTo>
                    <a:pt x="1522590" y="220218"/>
                  </a:moveTo>
                  <a:lnTo>
                    <a:pt x="1519034" y="217982"/>
                  </a:lnTo>
                  <a:lnTo>
                    <a:pt x="1511427" y="217982"/>
                  </a:lnTo>
                  <a:lnTo>
                    <a:pt x="1508734" y="219316"/>
                  </a:lnTo>
                  <a:lnTo>
                    <a:pt x="1507401" y="222897"/>
                  </a:lnTo>
                  <a:lnTo>
                    <a:pt x="1496225" y="250621"/>
                  </a:lnTo>
                  <a:lnTo>
                    <a:pt x="1496225" y="251053"/>
                  </a:lnTo>
                  <a:lnTo>
                    <a:pt x="1495323" y="252399"/>
                  </a:lnTo>
                  <a:lnTo>
                    <a:pt x="1494878" y="252399"/>
                  </a:lnTo>
                  <a:lnTo>
                    <a:pt x="1493989" y="251053"/>
                  </a:lnTo>
                  <a:lnTo>
                    <a:pt x="1493989" y="250621"/>
                  </a:lnTo>
                  <a:lnTo>
                    <a:pt x="1485684" y="230047"/>
                  </a:lnTo>
                  <a:lnTo>
                    <a:pt x="1482801" y="222897"/>
                  </a:lnTo>
                  <a:lnTo>
                    <a:pt x="1481467" y="219316"/>
                  </a:lnTo>
                  <a:lnTo>
                    <a:pt x="1478788" y="217982"/>
                  </a:lnTo>
                  <a:lnTo>
                    <a:pt x="1471180" y="217982"/>
                  </a:lnTo>
                  <a:lnTo>
                    <a:pt x="1468056" y="220218"/>
                  </a:lnTo>
                  <a:lnTo>
                    <a:pt x="1468056" y="262242"/>
                  </a:lnTo>
                  <a:lnTo>
                    <a:pt x="1477429" y="262242"/>
                  </a:lnTo>
                  <a:lnTo>
                    <a:pt x="1477010" y="230047"/>
                  </a:lnTo>
                  <a:lnTo>
                    <a:pt x="1477886" y="230047"/>
                  </a:lnTo>
                  <a:lnTo>
                    <a:pt x="1478343" y="230492"/>
                  </a:lnTo>
                  <a:lnTo>
                    <a:pt x="1478343" y="230949"/>
                  </a:lnTo>
                  <a:lnTo>
                    <a:pt x="1489506" y="259118"/>
                  </a:lnTo>
                  <a:lnTo>
                    <a:pt x="1489964" y="260896"/>
                  </a:lnTo>
                  <a:lnTo>
                    <a:pt x="1491754" y="262699"/>
                  </a:lnTo>
                  <a:lnTo>
                    <a:pt x="1498460" y="262699"/>
                  </a:lnTo>
                  <a:lnTo>
                    <a:pt x="1500238" y="260896"/>
                  </a:lnTo>
                  <a:lnTo>
                    <a:pt x="1500695" y="259118"/>
                  </a:lnTo>
                  <a:lnTo>
                    <a:pt x="1503349" y="252399"/>
                  </a:lnTo>
                  <a:lnTo>
                    <a:pt x="1511871" y="230949"/>
                  </a:lnTo>
                  <a:lnTo>
                    <a:pt x="1511871" y="230492"/>
                  </a:lnTo>
                  <a:lnTo>
                    <a:pt x="1512316" y="229603"/>
                  </a:lnTo>
                  <a:lnTo>
                    <a:pt x="1512747" y="229603"/>
                  </a:lnTo>
                  <a:lnTo>
                    <a:pt x="1513205" y="230047"/>
                  </a:lnTo>
                  <a:lnTo>
                    <a:pt x="1512747" y="262242"/>
                  </a:lnTo>
                  <a:lnTo>
                    <a:pt x="1522590" y="262242"/>
                  </a:lnTo>
                  <a:lnTo>
                    <a:pt x="1522590" y="229603"/>
                  </a:lnTo>
                  <a:lnTo>
                    <a:pt x="1522590" y="220218"/>
                  </a:lnTo>
                  <a:close/>
                </a:path>
                <a:path w="5285740" h="6440170">
                  <a:moveTo>
                    <a:pt x="1595907" y="222465"/>
                  </a:moveTo>
                  <a:lnTo>
                    <a:pt x="1594573" y="220662"/>
                  </a:lnTo>
                  <a:lnTo>
                    <a:pt x="1592770" y="218884"/>
                  </a:lnTo>
                  <a:lnTo>
                    <a:pt x="1590548" y="218427"/>
                  </a:lnTo>
                  <a:lnTo>
                    <a:pt x="1558823" y="218427"/>
                  </a:lnTo>
                  <a:lnTo>
                    <a:pt x="1557020" y="220662"/>
                  </a:lnTo>
                  <a:lnTo>
                    <a:pt x="1555229" y="222465"/>
                  </a:lnTo>
                  <a:lnTo>
                    <a:pt x="1555686" y="224243"/>
                  </a:lnTo>
                  <a:lnTo>
                    <a:pt x="1555686" y="262242"/>
                  </a:lnTo>
                  <a:lnTo>
                    <a:pt x="1565071" y="262242"/>
                  </a:lnTo>
                  <a:lnTo>
                    <a:pt x="1565071" y="227812"/>
                  </a:lnTo>
                  <a:lnTo>
                    <a:pt x="1565516" y="226923"/>
                  </a:lnTo>
                  <a:lnTo>
                    <a:pt x="1566405" y="226034"/>
                  </a:lnTo>
                  <a:lnTo>
                    <a:pt x="1585188" y="226034"/>
                  </a:lnTo>
                  <a:lnTo>
                    <a:pt x="1586077" y="226923"/>
                  </a:lnTo>
                  <a:lnTo>
                    <a:pt x="1586077" y="262242"/>
                  </a:lnTo>
                  <a:lnTo>
                    <a:pt x="1595907" y="262242"/>
                  </a:lnTo>
                  <a:lnTo>
                    <a:pt x="1595907" y="226034"/>
                  </a:lnTo>
                  <a:lnTo>
                    <a:pt x="1595907" y="222465"/>
                  </a:lnTo>
                  <a:close/>
                </a:path>
                <a:path w="5285740" h="6440170">
                  <a:moveTo>
                    <a:pt x="1648206" y="234975"/>
                  </a:moveTo>
                  <a:lnTo>
                    <a:pt x="1637030" y="234975"/>
                  </a:lnTo>
                  <a:lnTo>
                    <a:pt x="1634337" y="235419"/>
                  </a:lnTo>
                  <a:lnTo>
                    <a:pt x="1631238" y="237667"/>
                  </a:lnTo>
                  <a:lnTo>
                    <a:pt x="1628089" y="240779"/>
                  </a:lnTo>
                  <a:lnTo>
                    <a:pt x="1627708" y="243916"/>
                  </a:lnTo>
                  <a:lnTo>
                    <a:pt x="1627720" y="252399"/>
                  </a:lnTo>
                  <a:lnTo>
                    <a:pt x="1628089" y="257327"/>
                  </a:lnTo>
                  <a:lnTo>
                    <a:pt x="1631670" y="260451"/>
                  </a:lnTo>
                  <a:lnTo>
                    <a:pt x="1633918" y="262242"/>
                  </a:lnTo>
                  <a:lnTo>
                    <a:pt x="1648206" y="262242"/>
                  </a:lnTo>
                  <a:lnTo>
                    <a:pt x="1648206" y="255092"/>
                  </a:lnTo>
                  <a:lnTo>
                    <a:pt x="1641068" y="255092"/>
                  </a:lnTo>
                  <a:lnTo>
                    <a:pt x="1639722" y="254190"/>
                  </a:lnTo>
                  <a:lnTo>
                    <a:pt x="1638833" y="253746"/>
                  </a:lnTo>
                  <a:lnTo>
                    <a:pt x="1637944" y="252399"/>
                  </a:lnTo>
                  <a:lnTo>
                    <a:pt x="1637944" y="245719"/>
                  </a:lnTo>
                  <a:lnTo>
                    <a:pt x="1638376" y="244373"/>
                  </a:lnTo>
                  <a:lnTo>
                    <a:pt x="1638833" y="243916"/>
                  </a:lnTo>
                  <a:lnTo>
                    <a:pt x="1639722" y="242557"/>
                  </a:lnTo>
                  <a:lnTo>
                    <a:pt x="1648206" y="242557"/>
                  </a:lnTo>
                  <a:lnTo>
                    <a:pt x="1648206" y="234975"/>
                  </a:lnTo>
                  <a:close/>
                </a:path>
                <a:path w="5285740" h="6440170">
                  <a:moveTo>
                    <a:pt x="1668335" y="227380"/>
                  </a:moveTo>
                  <a:lnTo>
                    <a:pt x="1666544" y="223799"/>
                  </a:lnTo>
                  <a:lnTo>
                    <a:pt x="1664754" y="222008"/>
                  </a:lnTo>
                  <a:lnTo>
                    <a:pt x="1662963" y="219773"/>
                  </a:lnTo>
                  <a:lnTo>
                    <a:pt x="1659394" y="218427"/>
                  </a:lnTo>
                  <a:lnTo>
                    <a:pt x="1630781" y="218427"/>
                  </a:lnTo>
                  <a:lnTo>
                    <a:pt x="1630781" y="226034"/>
                  </a:lnTo>
                  <a:lnTo>
                    <a:pt x="1654035" y="226034"/>
                  </a:lnTo>
                  <a:lnTo>
                    <a:pt x="1655813" y="226491"/>
                  </a:lnTo>
                  <a:lnTo>
                    <a:pt x="1658493" y="229171"/>
                  </a:lnTo>
                  <a:lnTo>
                    <a:pt x="1658493" y="234975"/>
                  </a:lnTo>
                  <a:lnTo>
                    <a:pt x="1648218" y="234975"/>
                  </a:lnTo>
                  <a:lnTo>
                    <a:pt x="1648218" y="242557"/>
                  </a:lnTo>
                  <a:lnTo>
                    <a:pt x="1658493" y="242557"/>
                  </a:lnTo>
                  <a:lnTo>
                    <a:pt x="1658493" y="253746"/>
                  </a:lnTo>
                  <a:lnTo>
                    <a:pt x="1657159" y="255092"/>
                  </a:lnTo>
                  <a:lnTo>
                    <a:pt x="1648218" y="255092"/>
                  </a:lnTo>
                  <a:lnTo>
                    <a:pt x="1648218" y="262242"/>
                  </a:lnTo>
                  <a:lnTo>
                    <a:pt x="1664754" y="262242"/>
                  </a:lnTo>
                  <a:lnTo>
                    <a:pt x="1667878" y="259118"/>
                  </a:lnTo>
                  <a:lnTo>
                    <a:pt x="1668335" y="256425"/>
                  </a:lnTo>
                  <a:lnTo>
                    <a:pt x="1668335" y="227380"/>
                  </a:lnTo>
                  <a:close/>
                </a:path>
                <a:path w="5285740" h="6440170">
                  <a:moveTo>
                    <a:pt x="1697558" y="80264"/>
                  </a:moveTo>
                  <a:lnTo>
                    <a:pt x="1696529" y="60680"/>
                  </a:lnTo>
                  <a:lnTo>
                    <a:pt x="1693875" y="42811"/>
                  </a:lnTo>
                  <a:lnTo>
                    <a:pt x="1693799" y="42227"/>
                  </a:lnTo>
                  <a:lnTo>
                    <a:pt x="1688604" y="26022"/>
                  </a:lnTo>
                  <a:lnTo>
                    <a:pt x="1679740" y="12573"/>
                  </a:lnTo>
                  <a:lnTo>
                    <a:pt x="1667357" y="3403"/>
                  </a:lnTo>
                  <a:lnTo>
                    <a:pt x="1651584" y="0"/>
                  </a:lnTo>
                  <a:lnTo>
                    <a:pt x="1642719" y="0"/>
                  </a:lnTo>
                  <a:lnTo>
                    <a:pt x="1642719" y="80886"/>
                  </a:lnTo>
                  <a:lnTo>
                    <a:pt x="1641640" y="95351"/>
                  </a:lnTo>
                  <a:lnTo>
                    <a:pt x="1638376" y="110756"/>
                  </a:lnTo>
                  <a:lnTo>
                    <a:pt x="1636661" y="117068"/>
                  </a:lnTo>
                  <a:lnTo>
                    <a:pt x="1633042" y="122669"/>
                  </a:lnTo>
                  <a:lnTo>
                    <a:pt x="1540408" y="122669"/>
                  </a:lnTo>
                  <a:lnTo>
                    <a:pt x="1536687" y="117106"/>
                  </a:lnTo>
                  <a:lnTo>
                    <a:pt x="1535061" y="110756"/>
                  </a:lnTo>
                  <a:lnTo>
                    <a:pt x="1531772" y="94894"/>
                  </a:lnTo>
                  <a:lnTo>
                    <a:pt x="1530680" y="80264"/>
                  </a:lnTo>
                  <a:lnTo>
                    <a:pt x="1531772" y="66878"/>
                  </a:lnTo>
                  <a:lnTo>
                    <a:pt x="1535061" y="54737"/>
                  </a:lnTo>
                  <a:lnTo>
                    <a:pt x="1537347" y="48564"/>
                  </a:lnTo>
                  <a:lnTo>
                    <a:pt x="1540395" y="42824"/>
                  </a:lnTo>
                  <a:lnTo>
                    <a:pt x="1633042" y="42824"/>
                  </a:lnTo>
                  <a:lnTo>
                    <a:pt x="1636204" y="48602"/>
                  </a:lnTo>
                  <a:lnTo>
                    <a:pt x="1638376" y="54737"/>
                  </a:lnTo>
                  <a:lnTo>
                    <a:pt x="1641640" y="67348"/>
                  </a:lnTo>
                  <a:lnTo>
                    <a:pt x="1642719" y="80886"/>
                  </a:lnTo>
                  <a:lnTo>
                    <a:pt x="1642719" y="0"/>
                  </a:lnTo>
                  <a:lnTo>
                    <a:pt x="1521853" y="0"/>
                  </a:lnTo>
                  <a:lnTo>
                    <a:pt x="1506143" y="3416"/>
                  </a:lnTo>
                  <a:lnTo>
                    <a:pt x="1479613" y="42227"/>
                  </a:lnTo>
                  <a:lnTo>
                    <a:pt x="1475257" y="83375"/>
                  </a:lnTo>
                  <a:lnTo>
                    <a:pt x="1476451" y="103454"/>
                  </a:lnTo>
                  <a:lnTo>
                    <a:pt x="1493774" y="152908"/>
                  </a:lnTo>
                  <a:lnTo>
                    <a:pt x="1521853" y="165493"/>
                  </a:lnTo>
                  <a:lnTo>
                    <a:pt x="1651596" y="165493"/>
                  </a:lnTo>
                  <a:lnTo>
                    <a:pt x="1688820" y="139509"/>
                  </a:lnTo>
                  <a:lnTo>
                    <a:pt x="1693887" y="122669"/>
                  </a:lnTo>
                  <a:lnTo>
                    <a:pt x="1696707" y="101079"/>
                  </a:lnTo>
                  <a:lnTo>
                    <a:pt x="1697558" y="80264"/>
                  </a:lnTo>
                  <a:close/>
                </a:path>
                <a:path w="5285740" h="6440170">
                  <a:moveTo>
                    <a:pt x="1741652" y="218427"/>
                  </a:moveTo>
                  <a:lnTo>
                    <a:pt x="1731810" y="218427"/>
                  </a:lnTo>
                  <a:lnTo>
                    <a:pt x="1731810" y="236321"/>
                  </a:lnTo>
                  <a:lnTo>
                    <a:pt x="1710791" y="236321"/>
                  </a:lnTo>
                  <a:lnTo>
                    <a:pt x="1710791" y="218427"/>
                  </a:lnTo>
                  <a:lnTo>
                    <a:pt x="1701406" y="218427"/>
                  </a:lnTo>
                  <a:lnTo>
                    <a:pt x="1701406" y="262242"/>
                  </a:lnTo>
                  <a:lnTo>
                    <a:pt x="1710791" y="262242"/>
                  </a:lnTo>
                  <a:lnTo>
                    <a:pt x="1710791" y="243471"/>
                  </a:lnTo>
                  <a:lnTo>
                    <a:pt x="1731810" y="243471"/>
                  </a:lnTo>
                  <a:lnTo>
                    <a:pt x="1731810" y="262242"/>
                  </a:lnTo>
                  <a:lnTo>
                    <a:pt x="1741652" y="262242"/>
                  </a:lnTo>
                  <a:lnTo>
                    <a:pt x="1741652" y="243471"/>
                  </a:lnTo>
                  <a:lnTo>
                    <a:pt x="1741652" y="236321"/>
                  </a:lnTo>
                  <a:lnTo>
                    <a:pt x="1741652" y="218427"/>
                  </a:lnTo>
                  <a:close/>
                </a:path>
                <a:path w="5285740" h="6440170">
                  <a:moveTo>
                    <a:pt x="1817649" y="218427"/>
                  </a:moveTo>
                  <a:lnTo>
                    <a:pt x="1812277" y="217982"/>
                  </a:lnTo>
                  <a:lnTo>
                    <a:pt x="1809153" y="217982"/>
                  </a:lnTo>
                  <a:lnTo>
                    <a:pt x="1806905" y="218427"/>
                  </a:lnTo>
                  <a:lnTo>
                    <a:pt x="1805127" y="221119"/>
                  </a:lnTo>
                  <a:lnTo>
                    <a:pt x="1785467" y="249720"/>
                  </a:lnTo>
                  <a:lnTo>
                    <a:pt x="1785467" y="250177"/>
                  </a:lnTo>
                  <a:lnTo>
                    <a:pt x="1785010" y="251053"/>
                  </a:lnTo>
                  <a:lnTo>
                    <a:pt x="1783676" y="251053"/>
                  </a:lnTo>
                  <a:lnTo>
                    <a:pt x="1783676" y="249720"/>
                  </a:lnTo>
                  <a:lnTo>
                    <a:pt x="1784121" y="218427"/>
                  </a:lnTo>
                  <a:lnTo>
                    <a:pt x="1774723" y="218427"/>
                  </a:lnTo>
                  <a:lnTo>
                    <a:pt x="1774774" y="259549"/>
                  </a:lnTo>
                  <a:lnTo>
                    <a:pt x="1775180" y="262699"/>
                  </a:lnTo>
                  <a:lnTo>
                    <a:pt x="1784121" y="262699"/>
                  </a:lnTo>
                  <a:lnTo>
                    <a:pt x="1785467" y="261797"/>
                  </a:lnTo>
                  <a:lnTo>
                    <a:pt x="1787245" y="259549"/>
                  </a:lnTo>
                  <a:lnTo>
                    <a:pt x="1793036" y="251053"/>
                  </a:lnTo>
                  <a:lnTo>
                    <a:pt x="1806460" y="231394"/>
                  </a:lnTo>
                  <a:lnTo>
                    <a:pt x="1806905" y="230047"/>
                  </a:lnTo>
                  <a:lnTo>
                    <a:pt x="1808264" y="230047"/>
                  </a:lnTo>
                  <a:lnTo>
                    <a:pt x="1808264" y="231394"/>
                  </a:lnTo>
                  <a:lnTo>
                    <a:pt x="1807806" y="262242"/>
                  </a:lnTo>
                  <a:lnTo>
                    <a:pt x="1817649" y="262242"/>
                  </a:lnTo>
                  <a:lnTo>
                    <a:pt x="1817649" y="230047"/>
                  </a:lnTo>
                  <a:lnTo>
                    <a:pt x="1817649" y="218427"/>
                  </a:lnTo>
                  <a:close/>
                </a:path>
                <a:path w="5285740" h="6440170">
                  <a:moveTo>
                    <a:pt x="1887385" y="205016"/>
                  </a:moveTo>
                  <a:lnTo>
                    <a:pt x="1879790" y="205016"/>
                  </a:lnTo>
                  <a:lnTo>
                    <a:pt x="1878888" y="207708"/>
                  </a:lnTo>
                  <a:lnTo>
                    <a:pt x="1876209" y="210388"/>
                  </a:lnTo>
                  <a:lnTo>
                    <a:pt x="1873973" y="210832"/>
                  </a:lnTo>
                  <a:lnTo>
                    <a:pt x="1870405" y="210832"/>
                  </a:lnTo>
                  <a:lnTo>
                    <a:pt x="1868170" y="210388"/>
                  </a:lnTo>
                  <a:lnTo>
                    <a:pt x="1865477" y="207708"/>
                  </a:lnTo>
                  <a:lnTo>
                    <a:pt x="1864588" y="206362"/>
                  </a:lnTo>
                  <a:lnTo>
                    <a:pt x="1864144" y="205016"/>
                  </a:lnTo>
                  <a:lnTo>
                    <a:pt x="1856994" y="205016"/>
                  </a:lnTo>
                  <a:lnTo>
                    <a:pt x="1869059" y="216636"/>
                  </a:lnTo>
                  <a:lnTo>
                    <a:pt x="1874862" y="216636"/>
                  </a:lnTo>
                  <a:lnTo>
                    <a:pt x="1879333" y="216192"/>
                  </a:lnTo>
                  <a:lnTo>
                    <a:pt x="1882470" y="213512"/>
                  </a:lnTo>
                  <a:lnTo>
                    <a:pt x="1884705" y="211734"/>
                  </a:lnTo>
                  <a:lnTo>
                    <a:pt x="1885149" y="210832"/>
                  </a:lnTo>
                  <a:lnTo>
                    <a:pt x="1886496" y="208140"/>
                  </a:lnTo>
                  <a:lnTo>
                    <a:pt x="1887385" y="205016"/>
                  </a:lnTo>
                  <a:close/>
                </a:path>
                <a:path w="5285740" h="6440170">
                  <a:moveTo>
                    <a:pt x="1893252" y="122682"/>
                  </a:moveTo>
                  <a:lnTo>
                    <a:pt x="1773770" y="122682"/>
                  </a:lnTo>
                  <a:lnTo>
                    <a:pt x="1768944" y="117348"/>
                  </a:lnTo>
                  <a:lnTo>
                    <a:pt x="1767865" y="112534"/>
                  </a:lnTo>
                  <a:lnTo>
                    <a:pt x="1765541" y="98742"/>
                  </a:lnTo>
                  <a:lnTo>
                    <a:pt x="1764766" y="84289"/>
                  </a:lnTo>
                  <a:lnTo>
                    <a:pt x="1765541" y="69189"/>
                  </a:lnTo>
                  <a:lnTo>
                    <a:pt x="1767852" y="53428"/>
                  </a:lnTo>
                  <a:lnTo>
                    <a:pt x="1768792" y="48412"/>
                  </a:lnTo>
                  <a:lnTo>
                    <a:pt x="1773809" y="42811"/>
                  </a:lnTo>
                  <a:lnTo>
                    <a:pt x="1889302" y="42811"/>
                  </a:lnTo>
                  <a:lnTo>
                    <a:pt x="1889302" y="0"/>
                  </a:lnTo>
                  <a:lnTo>
                    <a:pt x="1754657" y="0"/>
                  </a:lnTo>
                  <a:lnTo>
                    <a:pt x="1738718" y="3365"/>
                  </a:lnTo>
                  <a:lnTo>
                    <a:pt x="1712417" y="42227"/>
                  </a:lnTo>
                  <a:lnTo>
                    <a:pt x="1709356" y="84061"/>
                  </a:lnTo>
                  <a:lnTo>
                    <a:pt x="1710118" y="103987"/>
                  </a:lnTo>
                  <a:lnTo>
                    <a:pt x="1726222" y="152984"/>
                  </a:lnTo>
                  <a:lnTo>
                    <a:pt x="1754657" y="165493"/>
                  </a:lnTo>
                  <a:lnTo>
                    <a:pt x="1893252" y="165493"/>
                  </a:lnTo>
                  <a:lnTo>
                    <a:pt x="1893252" y="122682"/>
                  </a:lnTo>
                  <a:close/>
                </a:path>
                <a:path w="5285740" h="6440170">
                  <a:moveTo>
                    <a:pt x="1893658" y="218427"/>
                  </a:moveTo>
                  <a:lnTo>
                    <a:pt x="1888274" y="217982"/>
                  </a:lnTo>
                  <a:lnTo>
                    <a:pt x="1885149" y="217982"/>
                  </a:lnTo>
                  <a:lnTo>
                    <a:pt x="1882914" y="218427"/>
                  </a:lnTo>
                  <a:lnTo>
                    <a:pt x="1881136" y="221119"/>
                  </a:lnTo>
                  <a:lnTo>
                    <a:pt x="1861464" y="249720"/>
                  </a:lnTo>
                  <a:lnTo>
                    <a:pt x="1861464" y="250177"/>
                  </a:lnTo>
                  <a:lnTo>
                    <a:pt x="1860994" y="251053"/>
                  </a:lnTo>
                  <a:lnTo>
                    <a:pt x="1859673" y="251053"/>
                  </a:lnTo>
                  <a:lnTo>
                    <a:pt x="1859673" y="249720"/>
                  </a:lnTo>
                  <a:lnTo>
                    <a:pt x="1860118" y="218427"/>
                  </a:lnTo>
                  <a:lnTo>
                    <a:pt x="1850732" y="218427"/>
                  </a:lnTo>
                  <a:lnTo>
                    <a:pt x="1850783" y="259549"/>
                  </a:lnTo>
                  <a:lnTo>
                    <a:pt x="1851177" y="262699"/>
                  </a:lnTo>
                  <a:lnTo>
                    <a:pt x="1860118" y="262699"/>
                  </a:lnTo>
                  <a:lnTo>
                    <a:pt x="1861464" y="261797"/>
                  </a:lnTo>
                  <a:lnTo>
                    <a:pt x="1863242" y="259549"/>
                  </a:lnTo>
                  <a:lnTo>
                    <a:pt x="1869033" y="251053"/>
                  </a:lnTo>
                  <a:lnTo>
                    <a:pt x="1882470" y="231394"/>
                  </a:lnTo>
                  <a:lnTo>
                    <a:pt x="1882914" y="230047"/>
                  </a:lnTo>
                  <a:lnTo>
                    <a:pt x="1884260" y="230047"/>
                  </a:lnTo>
                  <a:lnTo>
                    <a:pt x="1884260" y="231394"/>
                  </a:lnTo>
                  <a:lnTo>
                    <a:pt x="1883816" y="262242"/>
                  </a:lnTo>
                  <a:lnTo>
                    <a:pt x="1893658" y="262242"/>
                  </a:lnTo>
                  <a:lnTo>
                    <a:pt x="1893658" y="230047"/>
                  </a:lnTo>
                  <a:lnTo>
                    <a:pt x="1893658" y="218427"/>
                  </a:lnTo>
                  <a:close/>
                </a:path>
                <a:path w="5285740" h="6440170">
                  <a:moveTo>
                    <a:pt x="5285435" y="4780851"/>
                  </a:moveTo>
                  <a:lnTo>
                    <a:pt x="5282679" y="4774209"/>
                  </a:lnTo>
                  <a:lnTo>
                    <a:pt x="5271668" y="4763262"/>
                  </a:lnTo>
                  <a:lnTo>
                    <a:pt x="5265026" y="4760544"/>
                  </a:lnTo>
                  <a:lnTo>
                    <a:pt x="5249557" y="4760544"/>
                  </a:lnTo>
                  <a:lnTo>
                    <a:pt x="5242953" y="4763300"/>
                  </a:lnTo>
                  <a:lnTo>
                    <a:pt x="5232006" y="4774311"/>
                  </a:lnTo>
                  <a:lnTo>
                    <a:pt x="5229301" y="4780851"/>
                  </a:lnTo>
                  <a:lnTo>
                    <a:pt x="5229276" y="4796396"/>
                  </a:lnTo>
                  <a:lnTo>
                    <a:pt x="5232006" y="4803038"/>
                  </a:lnTo>
                  <a:lnTo>
                    <a:pt x="5242953" y="4813986"/>
                  </a:lnTo>
                  <a:lnTo>
                    <a:pt x="5249583" y="4816691"/>
                  </a:lnTo>
                  <a:lnTo>
                    <a:pt x="5265064" y="4816691"/>
                  </a:lnTo>
                  <a:lnTo>
                    <a:pt x="5271668" y="4813986"/>
                  </a:lnTo>
                  <a:lnTo>
                    <a:pt x="5282679" y="4803038"/>
                  </a:lnTo>
                  <a:lnTo>
                    <a:pt x="5285435" y="4796396"/>
                  </a:lnTo>
                  <a:lnTo>
                    <a:pt x="5285435" y="4780851"/>
                  </a:lnTo>
                  <a:close/>
                </a:path>
                <a:path w="5285740" h="6440170">
                  <a:moveTo>
                    <a:pt x="5285435" y="2827515"/>
                  </a:moveTo>
                  <a:lnTo>
                    <a:pt x="5282679" y="2820886"/>
                  </a:lnTo>
                  <a:lnTo>
                    <a:pt x="5271668" y="2809938"/>
                  </a:lnTo>
                  <a:lnTo>
                    <a:pt x="5265026" y="2807208"/>
                  </a:lnTo>
                  <a:lnTo>
                    <a:pt x="5249557" y="2807208"/>
                  </a:lnTo>
                  <a:lnTo>
                    <a:pt x="5242953" y="2809964"/>
                  </a:lnTo>
                  <a:lnTo>
                    <a:pt x="5232006" y="2820974"/>
                  </a:lnTo>
                  <a:lnTo>
                    <a:pt x="5229301" y="2827515"/>
                  </a:lnTo>
                  <a:lnTo>
                    <a:pt x="5229276" y="2843060"/>
                  </a:lnTo>
                  <a:lnTo>
                    <a:pt x="5232006" y="2849702"/>
                  </a:lnTo>
                  <a:lnTo>
                    <a:pt x="5242953" y="2860649"/>
                  </a:lnTo>
                  <a:lnTo>
                    <a:pt x="5249583" y="2863367"/>
                  </a:lnTo>
                  <a:lnTo>
                    <a:pt x="5265064" y="2863367"/>
                  </a:lnTo>
                  <a:lnTo>
                    <a:pt x="5271668" y="2860649"/>
                  </a:lnTo>
                  <a:lnTo>
                    <a:pt x="5282679" y="2849702"/>
                  </a:lnTo>
                  <a:lnTo>
                    <a:pt x="5285435" y="2843060"/>
                  </a:lnTo>
                  <a:lnTo>
                    <a:pt x="5285435" y="2827515"/>
                  </a:lnTo>
                  <a:close/>
                </a:path>
                <a:path w="5285740" h="6440170">
                  <a:moveTo>
                    <a:pt x="5285435" y="2408948"/>
                  </a:moveTo>
                  <a:lnTo>
                    <a:pt x="5282679" y="2402306"/>
                  </a:lnTo>
                  <a:lnTo>
                    <a:pt x="5271668" y="2391359"/>
                  </a:lnTo>
                  <a:lnTo>
                    <a:pt x="5265026" y="2388641"/>
                  </a:lnTo>
                  <a:lnTo>
                    <a:pt x="5249557" y="2388641"/>
                  </a:lnTo>
                  <a:lnTo>
                    <a:pt x="5242953" y="2391397"/>
                  </a:lnTo>
                  <a:lnTo>
                    <a:pt x="5232006" y="2402408"/>
                  </a:lnTo>
                  <a:lnTo>
                    <a:pt x="5229301" y="2408948"/>
                  </a:lnTo>
                  <a:lnTo>
                    <a:pt x="5229276" y="2424493"/>
                  </a:lnTo>
                  <a:lnTo>
                    <a:pt x="5232006" y="2431135"/>
                  </a:lnTo>
                  <a:lnTo>
                    <a:pt x="5242953" y="2442083"/>
                  </a:lnTo>
                  <a:lnTo>
                    <a:pt x="5249583" y="2444800"/>
                  </a:lnTo>
                  <a:lnTo>
                    <a:pt x="5265064" y="2444800"/>
                  </a:lnTo>
                  <a:lnTo>
                    <a:pt x="5271668" y="2442083"/>
                  </a:lnTo>
                  <a:lnTo>
                    <a:pt x="5282679" y="2431135"/>
                  </a:lnTo>
                  <a:lnTo>
                    <a:pt x="5285435" y="2424493"/>
                  </a:lnTo>
                  <a:lnTo>
                    <a:pt x="5285435" y="2408948"/>
                  </a:lnTo>
                  <a:close/>
                </a:path>
                <a:path w="5285740" h="6440170">
                  <a:moveTo>
                    <a:pt x="5285435" y="1432280"/>
                  </a:moveTo>
                  <a:lnTo>
                    <a:pt x="5282679" y="1425638"/>
                  </a:lnTo>
                  <a:lnTo>
                    <a:pt x="5271668" y="1414691"/>
                  </a:lnTo>
                  <a:lnTo>
                    <a:pt x="5265026" y="1411973"/>
                  </a:lnTo>
                  <a:lnTo>
                    <a:pt x="5249557" y="1411973"/>
                  </a:lnTo>
                  <a:lnTo>
                    <a:pt x="5242953" y="1414729"/>
                  </a:lnTo>
                  <a:lnTo>
                    <a:pt x="5232006" y="1425740"/>
                  </a:lnTo>
                  <a:lnTo>
                    <a:pt x="5229301" y="1432280"/>
                  </a:lnTo>
                  <a:lnTo>
                    <a:pt x="5229276" y="1447825"/>
                  </a:lnTo>
                  <a:lnTo>
                    <a:pt x="5232006" y="1454467"/>
                  </a:lnTo>
                  <a:lnTo>
                    <a:pt x="5242953" y="1465414"/>
                  </a:lnTo>
                  <a:lnTo>
                    <a:pt x="5249583" y="1468132"/>
                  </a:lnTo>
                  <a:lnTo>
                    <a:pt x="5265064" y="1468132"/>
                  </a:lnTo>
                  <a:lnTo>
                    <a:pt x="5271668" y="1465414"/>
                  </a:lnTo>
                  <a:lnTo>
                    <a:pt x="5282679" y="1454467"/>
                  </a:lnTo>
                  <a:lnTo>
                    <a:pt x="5285435" y="1447825"/>
                  </a:lnTo>
                  <a:lnTo>
                    <a:pt x="5285435" y="1432280"/>
                  </a:lnTo>
                  <a:close/>
                </a:path>
                <a:path w="5285740" h="6440170">
                  <a:moveTo>
                    <a:pt x="5285435" y="455612"/>
                  </a:moveTo>
                  <a:lnTo>
                    <a:pt x="5282679" y="448970"/>
                  </a:lnTo>
                  <a:lnTo>
                    <a:pt x="5271668" y="438023"/>
                  </a:lnTo>
                  <a:lnTo>
                    <a:pt x="5265026" y="435305"/>
                  </a:lnTo>
                  <a:lnTo>
                    <a:pt x="5249557" y="435305"/>
                  </a:lnTo>
                  <a:lnTo>
                    <a:pt x="5242953" y="438061"/>
                  </a:lnTo>
                  <a:lnTo>
                    <a:pt x="5232006" y="449072"/>
                  </a:lnTo>
                  <a:lnTo>
                    <a:pt x="5229301" y="455612"/>
                  </a:lnTo>
                  <a:lnTo>
                    <a:pt x="5229276" y="471157"/>
                  </a:lnTo>
                  <a:lnTo>
                    <a:pt x="5232006" y="477799"/>
                  </a:lnTo>
                  <a:lnTo>
                    <a:pt x="5242953" y="488746"/>
                  </a:lnTo>
                  <a:lnTo>
                    <a:pt x="5249583" y="491464"/>
                  </a:lnTo>
                  <a:lnTo>
                    <a:pt x="5265064" y="491464"/>
                  </a:lnTo>
                  <a:lnTo>
                    <a:pt x="5271668" y="488746"/>
                  </a:lnTo>
                  <a:lnTo>
                    <a:pt x="5282679" y="477799"/>
                  </a:lnTo>
                  <a:lnTo>
                    <a:pt x="5285435" y="471157"/>
                  </a:lnTo>
                  <a:lnTo>
                    <a:pt x="5285435" y="45561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54153" y="1033526"/>
              <a:ext cx="6600888" cy="314351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5670181" y="4484255"/>
              <a:ext cx="56515" cy="56515"/>
            </a:xfrm>
            <a:custGeom>
              <a:avLst/>
              <a:gdLst/>
              <a:ahLst/>
              <a:cxnLst/>
              <a:rect l="l" t="t" r="r" b="b"/>
              <a:pathLst>
                <a:path w="56514" h="56514">
                  <a:moveTo>
                    <a:pt x="35750" y="0"/>
                  </a:moveTo>
                  <a:lnTo>
                    <a:pt x="20281" y="0"/>
                  </a:lnTo>
                  <a:lnTo>
                    <a:pt x="13677" y="2755"/>
                  </a:lnTo>
                  <a:lnTo>
                    <a:pt x="2730" y="13766"/>
                  </a:lnTo>
                  <a:lnTo>
                    <a:pt x="0" y="20370"/>
                  </a:lnTo>
                  <a:lnTo>
                    <a:pt x="0" y="28079"/>
                  </a:lnTo>
                  <a:lnTo>
                    <a:pt x="0" y="35852"/>
                  </a:lnTo>
                  <a:lnTo>
                    <a:pt x="2730" y="42494"/>
                  </a:lnTo>
                  <a:lnTo>
                    <a:pt x="13677" y="53441"/>
                  </a:lnTo>
                  <a:lnTo>
                    <a:pt x="20307" y="56159"/>
                  </a:lnTo>
                  <a:lnTo>
                    <a:pt x="35788" y="56159"/>
                  </a:lnTo>
                  <a:lnTo>
                    <a:pt x="42392" y="53441"/>
                  </a:lnTo>
                  <a:lnTo>
                    <a:pt x="53403" y="42494"/>
                  </a:lnTo>
                  <a:lnTo>
                    <a:pt x="56159" y="35852"/>
                  </a:lnTo>
                  <a:lnTo>
                    <a:pt x="56159" y="20307"/>
                  </a:lnTo>
                  <a:lnTo>
                    <a:pt x="53403" y="13665"/>
                  </a:lnTo>
                  <a:lnTo>
                    <a:pt x="42392" y="2717"/>
                  </a:lnTo>
                  <a:lnTo>
                    <a:pt x="35750" y="0"/>
                  </a:lnTo>
                  <a:close/>
                </a:path>
              </a:pathLst>
            </a:custGeom>
            <a:solidFill>
              <a:srgbClr val="00A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68593" y="4382097"/>
              <a:ext cx="6628511" cy="146350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503037" y="0"/>
              <a:ext cx="1527810" cy="7560309"/>
            </a:xfrm>
            <a:custGeom>
              <a:avLst/>
              <a:gdLst/>
              <a:ahLst/>
              <a:cxnLst/>
              <a:rect l="l" t="t" r="r" b="b"/>
              <a:pathLst>
                <a:path w="1527809" h="7560309">
                  <a:moveTo>
                    <a:pt x="1527667" y="7560005"/>
                  </a:moveTo>
                  <a:lnTo>
                    <a:pt x="0" y="6678005"/>
                  </a:lnTo>
                  <a:lnTo>
                    <a:pt x="0" y="3708006"/>
                  </a:lnTo>
                  <a:lnTo>
                    <a:pt x="0" y="738009"/>
                  </a:lnTo>
                  <a:lnTo>
                    <a:pt x="1278259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261787" y="496747"/>
              <a:ext cx="482600" cy="6423025"/>
            </a:xfrm>
            <a:custGeom>
              <a:avLst/>
              <a:gdLst/>
              <a:ahLst/>
              <a:cxnLst/>
              <a:rect l="l" t="t" r="r" b="b"/>
              <a:pathLst>
                <a:path w="482600" h="6423025">
                  <a:moveTo>
                    <a:pt x="482511" y="6181268"/>
                  </a:moveTo>
                  <a:lnTo>
                    <a:pt x="477608" y="6132652"/>
                  </a:lnTo>
                  <a:lnTo>
                    <a:pt x="463550" y="6087364"/>
                  </a:lnTo>
                  <a:lnTo>
                    <a:pt x="441299" y="6046381"/>
                  </a:lnTo>
                  <a:lnTo>
                    <a:pt x="411848" y="6010681"/>
                  </a:lnTo>
                  <a:lnTo>
                    <a:pt x="376135" y="5981217"/>
                  </a:lnTo>
                  <a:lnTo>
                    <a:pt x="335165" y="5958967"/>
                  </a:lnTo>
                  <a:lnTo>
                    <a:pt x="289877" y="5944921"/>
                  </a:lnTo>
                  <a:lnTo>
                    <a:pt x="241261" y="5940018"/>
                  </a:lnTo>
                  <a:lnTo>
                    <a:pt x="192633" y="5944921"/>
                  </a:lnTo>
                  <a:lnTo>
                    <a:pt x="147345" y="5958967"/>
                  </a:lnTo>
                  <a:lnTo>
                    <a:pt x="106362" y="5981217"/>
                  </a:lnTo>
                  <a:lnTo>
                    <a:pt x="70662" y="6010681"/>
                  </a:lnTo>
                  <a:lnTo>
                    <a:pt x="41198" y="6046381"/>
                  </a:lnTo>
                  <a:lnTo>
                    <a:pt x="18948" y="6087364"/>
                  </a:lnTo>
                  <a:lnTo>
                    <a:pt x="4889" y="6132652"/>
                  </a:lnTo>
                  <a:lnTo>
                    <a:pt x="0" y="6181268"/>
                  </a:lnTo>
                  <a:lnTo>
                    <a:pt x="4889" y="6229883"/>
                  </a:lnTo>
                  <a:lnTo>
                    <a:pt x="18948" y="6275171"/>
                  </a:lnTo>
                  <a:lnTo>
                    <a:pt x="41198" y="6316154"/>
                  </a:lnTo>
                  <a:lnTo>
                    <a:pt x="70662" y="6351854"/>
                  </a:lnTo>
                  <a:lnTo>
                    <a:pt x="106362" y="6381318"/>
                  </a:lnTo>
                  <a:lnTo>
                    <a:pt x="147345" y="6403556"/>
                  </a:lnTo>
                  <a:lnTo>
                    <a:pt x="192633" y="6417615"/>
                  </a:lnTo>
                  <a:lnTo>
                    <a:pt x="241261" y="6422517"/>
                  </a:lnTo>
                  <a:lnTo>
                    <a:pt x="289877" y="6417615"/>
                  </a:lnTo>
                  <a:lnTo>
                    <a:pt x="335165" y="6403556"/>
                  </a:lnTo>
                  <a:lnTo>
                    <a:pt x="376135" y="6381318"/>
                  </a:lnTo>
                  <a:lnTo>
                    <a:pt x="411848" y="6351854"/>
                  </a:lnTo>
                  <a:lnTo>
                    <a:pt x="441299" y="6316154"/>
                  </a:lnTo>
                  <a:lnTo>
                    <a:pt x="463550" y="6275171"/>
                  </a:lnTo>
                  <a:lnTo>
                    <a:pt x="477608" y="6229883"/>
                  </a:lnTo>
                  <a:lnTo>
                    <a:pt x="482511" y="6181268"/>
                  </a:lnTo>
                  <a:close/>
                </a:path>
                <a:path w="482600" h="6423025">
                  <a:moveTo>
                    <a:pt x="482511" y="241249"/>
                  </a:moveTo>
                  <a:lnTo>
                    <a:pt x="477608" y="192633"/>
                  </a:lnTo>
                  <a:lnTo>
                    <a:pt x="463550" y="147345"/>
                  </a:lnTo>
                  <a:lnTo>
                    <a:pt x="441299" y="106375"/>
                  </a:lnTo>
                  <a:lnTo>
                    <a:pt x="411848" y="70662"/>
                  </a:lnTo>
                  <a:lnTo>
                    <a:pt x="376135" y="41211"/>
                  </a:lnTo>
                  <a:lnTo>
                    <a:pt x="335165" y="18961"/>
                  </a:lnTo>
                  <a:lnTo>
                    <a:pt x="289877" y="4902"/>
                  </a:lnTo>
                  <a:lnTo>
                    <a:pt x="241261" y="0"/>
                  </a:lnTo>
                  <a:lnTo>
                    <a:pt x="192633" y="4902"/>
                  </a:lnTo>
                  <a:lnTo>
                    <a:pt x="147345" y="18961"/>
                  </a:lnTo>
                  <a:lnTo>
                    <a:pt x="106362" y="41211"/>
                  </a:lnTo>
                  <a:lnTo>
                    <a:pt x="70662" y="70662"/>
                  </a:lnTo>
                  <a:lnTo>
                    <a:pt x="41198" y="106375"/>
                  </a:lnTo>
                  <a:lnTo>
                    <a:pt x="18948" y="147345"/>
                  </a:lnTo>
                  <a:lnTo>
                    <a:pt x="4889" y="192633"/>
                  </a:lnTo>
                  <a:lnTo>
                    <a:pt x="0" y="241249"/>
                  </a:lnTo>
                  <a:lnTo>
                    <a:pt x="4889" y="289877"/>
                  </a:lnTo>
                  <a:lnTo>
                    <a:pt x="18948" y="335165"/>
                  </a:lnTo>
                  <a:lnTo>
                    <a:pt x="41198" y="376148"/>
                  </a:lnTo>
                  <a:lnTo>
                    <a:pt x="70662" y="411861"/>
                  </a:lnTo>
                  <a:lnTo>
                    <a:pt x="106362" y="441312"/>
                  </a:lnTo>
                  <a:lnTo>
                    <a:pt x="147345" y="463562"/>
                  </a:lnTo>
                  <a:lnTo>
                    <a:pt x="192633" y="477621"/>
                  </a:lnTo>
                  <a:lnTo>
                    <a:pt x="241261" y="482511"/>
                  </a:lnTo>
                  <a:lnTo>
                    <a:pt x="289877" y="477621"/>
                  </a:lnTo>
                  <a:lnTo>
                    <a:pt x="335165" y="463562"/>
                  </a:lnTo>
                  <a:lnTo>
                    <a:pt x="376135" y="441312"/>
                  </a:lnTo>
                  <a:lnTo>
                    <a:pt x="411848" y="411861"/>
                  </a:lnTo>
                  <a:lnTo>
                    <a:pt x="441299" y="376148"/>
                  </a:lnTo>
                  <a:lnTo>
                    <a:pt x="463550" y="335165"/>
                  </a:lnTo>
                  <a:lnTo>
                    <a:pt x="477608" y="289877"/>
                  </a:lnTo>
                  <a:lnTo>
                    <a:pt x="482511" y="241249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smtClean="0">
                <a:solidFill>
                  <a:schemeClr val="bg1"/>
                </a:solidFill>
                <a:latin typeface="Arial MT"/>
                <a:cs typeface="Arial MT"/>
              </a:rPr>
              <a:t>4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4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588177" y="-12700"/>
            <a:ext cx="2251710" cy="7585709"/>
            <a:chOff x="5588177" y="-12700"/>
            <a:chExt cx="2251710" cy="7585709"/>
          </a:xfrm>
        </p:grpSpPr>
        <p:sp>
          <p:nvSpPr>
            <p:cNvPr id="7" name="object 7"/>
            <p:cNvSpPr/>
            <p:nvPr/>
          </p:nvSpPr>
          <p:spPr>
            <a:xfrm>
              <a:off x="5800191" y="0"/>
              <a:ext cx="2026920" cy="7560309"/>
            </a:xfrm>
            <a:custGeom>
              <a:avLst/>
              <a:gdLst/>
              <a:ahLst/>
              <a:cxnLst/>
              <a:rect l="l" t="t" r="r" b="b"/>
              <a:pathLst>
                <a:path w="2026920" h="7560309">
                  <a:moveTo>
                    <a:pt x="2026494" y="7560005"/>
                  </a:moveTo>
                  <a:lnTo>
                    <a:pt x="0" y="6390005"/>
                  </a:lnTo>
                  <a:lnTo>
                    <a:pt x="0" y="3780002"/>
                  </a:lnTo>
                  <a:lnTo>
                    <a:pt x="0" y="1170000"/>
                  </a:lnTo>
                  <a:lnTo>
                    <a:pt x="2026512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88178" y="957986"/>
              <a:ext cx="424180" cy="5644515"/>
            </a:xfrm>
            <a:custGeom>
              <a:avLst/>
              <a:gdLst/>
              <a:ahLst/>
              <a:cxnLst/>
              <a:rect l="l" t="t" r="r" b="b"/>
              <a:pathLst>
                <a:path w="424179" h="5644515">
                  <a:moveTo>
                    <a:pt x="424027" y="5432031"/>
                  </a:moveTo>
                  <a:lnTo>
                    <a:pt x="418426" y="5383415"/>
                  </a:lnTo>
                  <a:lnTo>
                    <a:pt x="402475" y="5338788"/>
                  </a:lnTo>
                  <a:lnTo>
                    <a:pt x="377444" y="5299430"/>
                  </a:lnTo>
                  <a:lnTo>
                    <a:pt x="344614" y="5266588"/>
                  </a:lnTo>
                  <a:lnTo>
                    <a:pt x="305244" y="5241556"/>
                  </a:lnTo>
                  <a:lnTo>
                    <a:pt x="260616" y="5225605"/>
                  </a:lnTo>
                  <a:lnTo>
                    <a:pt x="212013" y="5220005"/>
                  </a:lnTo>
                  <a:lnTo>
                    <a:pt x="163398" y="5225605"/>
                  </a:lnTo>
                  <a:lnTo>
                    <a:pt x="118770" y="5241556"/>
                  </a:lnTo>
                  <a:lnTo>
                    <a:pt x="79400" y="5266588"/>
                  </a:lnTo>
                  <a:lnTo>
                    <a:pt x="46570" y="5299430"/>
                  </a:lnTo>
                  <a:lnTo>
                    <a:pt x="21539" y="5338788"/>
                  </a:lnTo>
                  <a:lnTo>
                    <a:pt x="5588" y="5383415"/>
                  </a:lnTo>
                  <a:lnTo>
                    <a:pt x="0" y="5432031"/>
                  </a:lnTo>
                  <a:lnTo>
                    <a:pt x="5588" y="5480647"/>
                  </a:lnTo>
                  <a:lnTo>
                    <a:pt x="21539" y="5525262"/>
                  </a:lnTo>
                  <a:lnTo>
                    <a:pt x="46570" y="5564632"/>
                  </a:lnTo>
                  <a:lnTo>
                    <a:pt x="79400" y="5597461"/>
                  </a:lnTo>
                  <a:lnTo>
                    <a:pt x="118770" y="5622493"/>
                  </a:lnTo>
                  <a:lnTo>
                    <a:pt x="163398" y="5638444"/>
                  </a:lnTo>
                  <a:lnTo>
                    <a:pt x="212013" y="5644045"/>
                  </a:lnTo>
                  <a:lnTo>
                    <a:pt x="260616" y="5638444"/>
                  </a:lnTo>
                  <a:lnTo>
                    <a:pt x="305244" y="5622493"/>
                  </a:lnTo>
                  <a:lnTo>
                    <a:pt x="344614" y="5597461"/>
                  </a:lnTo>
                  <a:lnTo>
                    <a:pt x="377444" y="5564632"/>
                  </a:lnTo>
                  <a:lnTo>
                    <a:pt x="402475" y="5525262"/>
                  </a:lnTo>
                  <a:lnTo>
                    <a:pt x="418426" y="5480647"/>
                  </a:lnTo>
                  <a:lnTo>
                    <a:pt x="424027" y="5432031"/>
                  </a:lnTo>
                  <a:close/>
                </a:path>
                <a:path w="424179" h="5644515">
                  <a:moveTo>
                    <a:pt x="424027" y="212013"/>
                  </a:moveTo>
                  <a:lnTo>
                    <a:pt x="418426" y="163410"/>
                  </a:lnTo>
                  <a:lnTo>
                    <a:pt x="402475" y="118783"/>
                  </a:lnTo>
                  <a:lnTo>
                    <a:pt x="377444" y="79413"/>
                  </a:lnTo>
                  <a:lnTo>
                    <a:pt x="344614" y="46583"/>
                  </a:lnTo>
                  <a:lnTo>
                    <a:pt x="305244" y="21551"/>
                  </a:lnTo>
                  <a:lnTo>
                    <a:pt x="260616" y="5600"/>
                  </a:lnTo>
                  <a:lnTo>
                    <a:pt x="212013" y="0"/>
                  </a:lnTo>
                  <a:lnTo>
                    <a:pt x="163398" y="5600"/>
                  </a:lnTo>
                  <a:lnTo>
                    <a:pt x="118770" y="21551"/>
                  </a:lnTo>
                  <a:lnTo>
                    <a:pt x="79400" y="46583"/>
                  </a:lnTo>
                  <a:lnTo>
                    <a:pt x="46570" y="79413"/>
                  </a:lnTo>
                  <a:lnTo>
                    <a:pt x="21539" y="118783"/>
                  </a:lnTo>
                  <a:lnTo>
                    <a:pt x="5588" y="163410"/>
                  </a:lnTo>
                  <a:lnTo>
                    <a:pt x="0" y="212013"/>
                  </a:lnTo>
                  <a:lnTo>
                    <a:pt x="5588" y="260629"/>
                  </a:lnTo>
                  <a:lnTo>
                    <a:pt x="21539" y="305257"/>
                  </a:lnTo>
                  <a:lnTo>
                    <a:pt x="46570" y="344627"/>
                  </a:lnTo>
                  <a:lnTo>
                    <a:pt x="79400" y="377456"/>
                  </a:lnTo>
                  <a:lnTo>
                    <a:pt x="118770" y="402488"/>
                  </a:lnTo>
                  <a:lnTo>
                    <a:pt x="163398" y="418439"/>
                  </a:lnTo>
                  <a:lnTo>
                    <a:pt x="212013" y="424027"/>
                  </a:lnTo>
                  <a:lnTo>
                    <a:pt x="260616" y="418439"/>
                  </a:lnTo>
                  <a:lnTo>
                    <a:pt x="305244" y="402488"/>
                  </a:lnTo>
                  <a:lnTo>
                    <a:pt x="344614" y="377456"/>
                  </a:lnTo>
                  <a:lnTo>
                    <a:pt x="377444" y="344627"/>
                  </a:lnTo>
                  <a:lnTo>
                    <a:pt x="402475" y="305257"/>
                  </a:lnTo>
                  <a:lnTo>
                    <a:pt x="418426" y="260629"/>
                  </a:lnTo>
                  <a:lnTo>
                    <a:pt x="424027" y="212013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10" name="object 10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5" name="object 15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20" name="object 20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3" name="object 23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7" name="object 27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4" name="object 34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6" name="object 46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738698" y="384073"/>
            <a:ext cx="468630" cy="532130"/>
            <a:chOff x="738698" y="578751"/>
            <a:chExt cx="468630" cy="532130"/>
          </a:xfrm>
        </p:grpSpPr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1292034" y="504393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498289" y="2428335"/>
            <a:ext cx="5455029" cy="1912467"/>
          </a:xfrm>
          <a:prstGeom prst="rect">
            <a:avLst/>
          </a:prstGeom>
        </p:spPr>
        <p:txBody>
          <a:bodyPr vert="horz" wrap="square" lIns="0" tIns="989342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spc="40" dirty="0"/>
              <a:t>ПРОИЗВОДСТВО </a:t>
            </a:r>
            <a:r>
              <a:rPr dirty="0"/>
              <a:t>ЛАБОРАТОРНОЙ</a:t>
            </a:r>
            <a:r>
              <a:rPr spc="415" dirty="0"/>
              <a:t> </a:t>
            </a:r>
            <a:r>
              <a:rPr spc="75" dirty="0"/>
              <a:t>МЕБЕЛИ</a:t>
            </a:r>
          </a:p>
        </p:txBody>
      </p:sp>
      <p:pic>
        <p:nvPicPr>
          <p:cNvPr id="63" name="object 63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906" y="4684915"/>
            <a:ext cx="2788313" cy="1569110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13" y="4682731"/>
            <a:ext cx="2776365" cy="1562087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5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13" y="830745"/>
            <a:ext cx="5644506" cy="3772319"/>
          </a:xfrm>
          <a:prstGeom prst="rect">
            <a:avLst/>
          </a:prstGeom>
        </p:spPr>
      </p:pic>
      <p:sp>
        <p:nvSpPr>
          <p:cNvPr id="77" name="object 77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5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6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72" y="4534312"/>
            <a:ext cx="2490409" cy="2490409"/>
          </a:xfrm>
          <a:prstGeom prst="rect">
            <a:avLst/>
          </a:prstGeom>
          <a:effectLst>
            <a:outerShdw blurRad="101600" dist="50800" dir="4800000" sx="99000" sy="99000" algn="ctr" rotWithShape="0">
              <a:schemeClr val="bg1"/>
            </a:outerShdw>
          </a:effectLst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24" y="4340802"/>
            <a:ext cx="2316537" cy="2316537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bg1"/>
            </a:outerShdw>
          </a:effectLst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29" y="4671256"/>
            <a:ext cx="2468339" cy="246833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bg1"/>
            </a:outerShdw>
          </a:effectLst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r="24116"/>
          <a:stretch/>
        </p:blipFill>
        <p:spPr>
          <a:xfrm>
            <a:off x="440909" y="1012571"/>
            <a:ext cx="1153799" cy="22971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4" t="16976" r="25860" b="15946"/>
          <a:stretch/>
        </p:blipFill>
        <p:spPr>
          <a:xfrm>
            <a:off x="3706587" y="2080243"/>
            <a:ext cx="897272" cy="1229435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1" t="21910" r="27751" b="19447"/>
          <a:stretch/>
        </p:blipFill>
        <p:spPr>
          <a:xfrm>
            <a:off x="4629530" y="2255696"/>
            <a:ext cx="849269" cy="1046116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5" r="31249"/>
          <a:stretch/>
        </p:blipFill>
        <p:spPr>
          <a:xfrm>
            <a:off x="1717721" y="957986"/>
            <a:ext cx="906584" cy="233495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4" r="33268"/>
          <a:stretch/>
        </p:blipFill>
        <p:spPr>
          <a:xfrm>
            <a:off x="2624305" y="598667"/>
            <a:ext cx="1061500" cy="27044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384"/>
            <a:ext cx="7827111" cy="7560309"/>
            <a:chOff x="0" y="0"/>
            <a:chExt cx="7827111" cy="756030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800191" y="0"/>
              <a:ext cx="2026920" cy="7560309"/>
            </a:xfrm>
            <a:custGeom>
              <a:avLst/>
              <a:gdLst/>
              <a:ahLst/>
              <a:cxnLst/>
              <a:rect l="l" t="t" r="r" b="b"/>
              <a:pathLst>
                <a:path w="2026920" h="7560309">
                  <a:moveTo>
                    <a:pt x="2026494" y="7560005"/>
                  </a:moveTo>
                  <a:lnTo>
                    <a:pt x="0" y="6390005"/>
                  </a:lnTo>
                  <a:lnTo>
                    <a:pt x="0" y="3780002"/>
                  </a:lnTo>
                  <a:lnTo>
                    <a:pt x="0" y="1170000"/>
                  </a:lnTo>
                  <a:lnTo>
                    <a:pt x="2026512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88177" y="957986"/>
              <a:ext cx="424180" cy="5644515"/>
            </a:xfrm>
            <a:custGeom>
              <a:avLst/>
              <a:gdLst/>
              <a:ahLst/>
              <a:cxnLst/>
              <a:rect l="l" t="t" r="r" b="b"/>
              <a:pathLst>
                <a:path w="424179" h="5644515">
                  <a:moveTo>
                    <a:pt x="424027" y="5432031"/>
                  </a:moveTo>
                  <a:lnTo>
                    <a:pt x="418426" y="5383415"/>
                  </a:lnTo>
                  <a:lnTo>
                    <a:pt x="402475" y="5338788"/>
                  </a:lnTo>
                  <a:lnTo>
                    <a:pt x="377444" y="5299430"/>
                  </a:lnTo>
                  <a:lnTo>
                    <a:pt x="344614" y="5266588"/>
                  </a:lnTo>
                  <a:lnTo>
                    <a:pt x="305244" y="5241556"/>
                  </a:lnTo>
                  <a:lnTo>
                    <a:pt x="260616" y="5225605"/>
                  </a:lnTo>
                  <a:lnTo>
                    <a:pt x="212013" y="5220005"/>
                  </a:lnTo>
                  <a:lnTo>
                    <a:pt x="163398" y="5225605"/>
                  </a:lnTo>
                  <a:lnTo>
                    <a:pt x="118770" y="5241556"/>
                  </a:lnTo>
                  <a:lnTo>
                    <a:pt x="79400" y="5266588"/>
                  </a:lnTo>
                  <a:lnTo>
                    <a:pt x="46570" y="5299430"/>
                  </a:lnTo>
                  <a:lnTo>
                    <a:pt x="21539" y="5338788"/>
                  </a:lnTo>
                  <a:lnTo>
                    <a:pt x="5588" y="5383415"/>
                  </a:lnTo>
                  <a:lnTo>
                    <a:pt x="0" y="5432031"/>
                  </a:lnTo>
                  <a:lnTo>
                    <a:pt x="5588" y="5480647"/>
                  </a:lnTo>
                  <a:lnTo>
                    <a:pt x="21539" y="5525262"/>
                  </a:lnTo>
                  <a:lnTo>
                    <a:pt x="46570" y="5564632"/>
                  </a:lnTo>
                  <a:lnTo>
                    <a:pt x="79400" y="5597461"/>
                  </a:lnTo>
                  <a:lnTo>
                    <a:pt x="118770" y="5622493"/>
                  </a:lnTo>
                  <a:lnTo>
                    <a:pt x="163398" y="5638444"/>
                  </a:lnTo>
                  <a:lnTo>
                    <a:pt x="212013" y="5644045"/>
                  </a:lnTo>
                  <a:lnTo>
                    <a:pt x="260616" y="5638444"/>
                  </a:lnTo>
                  <a:lnTo>
                    <a:pt x="305244" y="5622493"/>
                  </a:lnTo>
                  <a:lnTo>
                    <a:pt x="344614" y="5597461"/>
                  </a:lnTo>
                  <a:lnTo>
                    <a:pt x="377444" y="5564632"/>
                  </a:lnTo>
                  <a:lnTo>
                    <a:pt x="402475" y="5525262"/>
                  </a:lnTo>
                  <a:lnTo>
                    <a:pt x="418426" y="5480647"/>
                  </a:lnTo>
                  <a:lnTo>
                    <a:pt x="424027" y="5432031"/>
                  </a:lnTo>
                  <a:close/>
                </a:path>
                <a:path w="424179" h="5644515">
                  <a:moveTo>
                    <a:pt x="424027" y="212013"/>
                  </a:moveTo>
                  <a:lnTo>
                    <a:pt x="418426" y="163410"/>
                  </a:lnTo>
                  <a:lnTo>
                    <a:pt x="402475" y="118783"/>
                  </a:lnTo>
                  <a:lnTo>
                    <a:pt x="377444" y="79413"/>
                  </a:lnTo>
                  <a:lnTo>
                    <a:pt x="344614" y="46583"/>
                  </a:lnTo>
                  <a:lnTo>
                    <a:pt x="305244" y="21551"/>
                  </a:lnTo>
                  <a:lnTo>
                    <a:pt x="260616" y="5600"/>
                  </a:lnTo>
                  <a:lnTo>
                    <a:pt x="212013" y="0"/>
                  </a:lnTo>
                  <a:lnTo>
                    <a:pt x="163398" y="5600"/>
                  </a:lnTo>
                  <a:lnTo>
                    <a:pt x="118770" y="21551"/>
                  </a:lnTo>
                  <a:lnTo>
                    <a:pt x="79400" y="46583"/>
                  </a:lnTo>
                  <a:lnTo>
                    <a:pt x="46570" y="79413"/>
                  </a:lnTo>
                  <a:lnTo>
                    <a:pt x="21539" y="118783"/>
                  </a:lnTo>
                  <a:lnTo>
                    <a:pt x="5588" y="163410"/>
                  </a:lnTo>
                  <a:lnTo>
                    <a:pt x="0" y="212013"/>
                  </a:lnTo>
                  <a:lnTo>
                    <a:pt x="5588" y="260629"/>
                  </a:lnTo>
                  <a:lnTo>
                    <a:pt x="21539" y="305257"/>
                  </a:lnTo>
                  <a:lnTo>
                    <a:pt x="46570" y="344627"/>
                  </a:lnTo>
                  <a:lnTo>
                    <a:pt x="79400" y="377456"/>
                  </a:lnTo>
                  <a:lnTo>
                    <a:pt x="118770" y="402488"/>
                  </a:lnTo>
                  <a:lnTo>
                    <a:pt x="163398" y="418439"/>
                  </a:lnTo>
                  <a:lnTo>
                    <a:pt x="212013" y="424027"/>
                  </a:lnTo>
                  <a:lnTo>
                    <a:pt x="260616" y="418439"/>
                  </a:lnTo>
                  <a:lnTo>
                    <a:pt x="305244" y="402488"/>
                  </a:lnTo>
                  <a:lnTo>
                    <a:pt x="344614" y="377456"/>
                  </a:lnTo>
                  <a:lnTo>
                    <a:pt x="377444" y="344627"/>
                  </a:lnTo>
                  <a:lnTo>
                    <a:pt x="402475" y="305257"/>
                  </a:lnTo>
                  <a:lnTo>
                    <a:pt x="418426" y="260629"/>
                  </a:lnTo>
                  <a:lnTo>
                    <a:pt x="424027" y="212013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5960" y="693674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0905" y="700379"/>
              <a:ext cx="1894205" cy="6440170"/>
            </a:xfrm>
            <a:custGeom>
              <a:avLst/>
              <a:gdLst/>
              <a:ahLst/>
              <a:cxnLst/>
              <a:rect l="l" t="t" r="r" b="b"/>
              <a:pathLst>
                <a:path w="1894205" h="6440170">
                  <a:moveTo>
                    <a:pt x="387108" y="6052744"/>
                  </a:moveTo>
                  <a:lnTo>
                    <a:pt x="0" y="6052744"/>
                  </a:lnTo>
                  <a:lnTo>
                    <a:pt x="0" y="6439840"/>
                  </a:lnTo>
                  <a:lnTo>
                    <a:pt x="387108" y="6439840"/>
                  </a:lnTo>
                  <a:lnTo>
                    <a:pt x="387108" y="6052744"/>
                  </a:lnTo>
                  <a:close/>
                </a:path>
                <a:path w="1894205" h="6440170">
                  <a:moveTo>
                    <a:pt x="887793" y="218427"/>
                  </a:moveTo>
                  <a:lnTo>
                    <a:pt x="855154" y="218427"/>
                  </a:lnTo>
                  <a:lnTo>
                    <a:pt x="853376" y="218871"/>
                  </a:lnTo>
                  <a:lnTo>
                    <a:pt x="852030" y="221119"/>
                  </a:lnTo>
                  <a:lnTo>
                    <a:pt x="851128" y="222465"/>
                  </a:lnTo>
                  <a:lnTo>
                    <a:pt x="851128" y="262242"/>
                  </a:lnTo>
                  <a:lnTo>
                    <a:pt x="860526" y="262242"/>
                  </a:lnTo>
                  <a:lnTo>
                    <a:pt x="860526" y="227368"/>
                  </a:lnTo>
                  <a:lnTo>
                    <a:pt x="861428" y="226923"/>
                  </a:lnTo>
                  <a:lnTo>
                    <a:pt x="862317" y="226034"/>
                  </a:lnTo>
                  <a:lnTo>
                    <a:pt x="887793" y="226034"/>
                  </a:lnTo>
                  <a:lnTo>
                    <a:pt x="887793" y="218427"/>
                  </a:lnTo>
                  <a:close/>
                </a:path>
                <a:path w="1894205" h="6440170">
                  <a:moveTo>
                    <a:pt x="956640" y="245249"/>
                  </a:moveTo>
                  <a:lnTo>
                    <a:pt x="956602" y="234543"/>
                  </a:lnTo>
                  <a:lnTo>
                    <a:pt x="956195" y="227812"/>
                  </a:lnTo>
                  <a:lnTo>
                    <a:pt x="954405" y="226034"/>
                  </a:lnTo>
                  <a:lnTo>
                    <a:pt x="951712" y="223342"/>
                  </a:lnTo>
                  <a:lnTo>
                    <a:pt x="947699" y="218884"/>
                  </a:lnTo>
                  <a:lnTo>
                    <a:pt x="946353" y="218782"/>
                  </a:lnTo>
                  <a:lnTo>
                    <a:pt x="946353" y="234543"/>
                  </a:lnTo>
                  <a:lnTo>
                    <a:pt x="946353" y="247040"/>
                  </a:lnTo>
                  <a:lnTo>
                    <a:pt x="945464" y="249720"/>
                  </a:lnTo>
                  <a:lnTo>
                    <a:pt x="944562" y="251053"/>
                  </a:lnTo>
                  <a:lnTo>
                    <a:pt x="943673" y="252844"/>
                  </a:lnTo>
                  <a:lnTo>
                    <a:pt x="940993" y="255092"/>
                  </a:lnTo>
                  <a:lnTo>
                    <a:pt x="925347" y="255092"/>
                  </a:lnTo>
                  <a:lnTo>
                    <a:pt x="925347" y="226923"/>
                  </a:lnTo>
                  <a:lnTo>
                    <a:pt x="927138" y="226034"/>
                  </a:lnTo>
                  <a:lnTo>
                    <a:pt x="940993" y="226034"/>
                  </a:lnTo>
                  <a:lnTo>
                    <a:pt x="944118" y="228269"/>
                  </a:lnTo>
                  <a:lnTo>
                    <a:pt x="945464" y="230949"/>
                  </a:lnTo>
                  <a:lnTo>
                    <a:pt x="945921" y="232295"/>
                  </a:lnTo>
                  <a:lnTo>
                    <a:pt x="946353" y="234543"/>
                  </a:lnTo>
                  <a:lnTo>
                    <a:pt x="946353" y="218782"/>
                  </a:lnTo>
                  <a:lnTo>
                    <a:pt x="941870" y="218427"/>
                  </a:lnTo>
                  <a:lnTo>
                    <a:pt x="921766" y="218427"/>
                  </a:lnTo>
                  <a:lnTo>
                    <a:pt x="919988" y="218884"/>
                  </a:lnTo>
                  <a:lnTo>
                    <a:pt x="918197" y="219773"/>
                  </a:lnTo>
                  <a:lnTo>
                    <a:pt x="915504" y="222465"/>
                  </a:lnTo>
                  <a:lnTo>
                    <a:pt x="915504" y="276555"/>
                  </a:lnTo>
                  <a:lnTo>
                    <a:pt x="925347" y="276555"/>
                  </a:lnTo>
                  <a:lnTo>
                    <a:pt x="925347" y="262242"/>
                  </a:lnTo>
                  <a:lnTo>
                    <a:pt x="949045" y="262242"/>
                  </a:lnTo>
                  <a:lnTo>
                    <a:pt x="953058" y="255981"/>
                  </a:lnTo>
                  <a:lnTo>
                    <a:pt x="953681" y="255092"/>
                  </a:lnTo>
                  <a:lnTo>
                    <a:pt x="956195" y="251523"/>
                  </a:lnTo>
                  <a:lnTo>
                    <a:pt x="956640" y="245249"/>
                  </a:lnTo>
                  <a:close/>
                </a:path>
                <a:path w="1894205" h="6440170">
                  <a:moveTo>
                    <a:pt x="1033081" y="218427"/>
                  </a:moveTo>
                  <a:lnTo>
                    <a:pt x="1023251" y="218427"/>
                  </a:lnTo>
                  <a:lnTo>
                    <a:pt x="1008494" y="251955"/>
                  </a:lnTo>
                  <a:lnTo>
                    <a:pt x="994638" y="218427"/>
                  </a:lnTo>
                  <a:lnTo>
                    <a:pt x="984351" y="218427"/>
                  </a:lnTo>
                  <a:lnTo>
                    <a:pt x="1003579" y="262229"/>
                  </a:lnTo>
                  <a:lnTo>
                    <a:pt x="996873" y="276555"/>
                  </a:lnTo>
                  <a:lnTo>
                    <a:pt x="1006703" y="276555"/>
                  </a:lnTo>
                  <a:lnTo>
                    <a:pt x="1017854" y="251955"/>
                  </a:lnTo>
                  <a:lnTo>
                    <a:pt x="1033081" y="218427"/>
                  </a:lnTo>
                  <a:close/>
                </a:path>
                <a:path w="1894205" h="6440170">
                  <a:moveTo>
                    <a:pt x="1046099" y="83477"/>
                  </a:moveTo>
                  <a:lnTo>
                    <a:pt x="1035989" y="24688"/>
                  </a:lnTo>
                  <a:lnTo>
                    <a:pt x="998207" y="0"/>
                  </a:lnTo>
                  <a:lnTo>
                    <a:pt x="856399" y="0"/>
                  </a:lnTo>
                  <a:lnTo>
                    <a:pt x="856399" y="42824"/>
                  </a:lnTo>
                  <a:lnTo>
                    <a:pt x="984072" y="42824"/>
                  </a:lnTo>
                  <a:lnTo>
                    <a:pt x="988593" y="55016"/>
                  </a:lnTo>
                  <a:lnTo>
                    <a:pt x="989304" y="62953"/>
                  </a:lnTo>
                  <a:lnTo>
                    <a:pt x="862291" y="62953"/>
                  </a:lnTo>
                  <a:lnTo>
                    <a:pt x="862291" y="102781"/>
                  </a:lnTo>
                  <a:lnTo>
                    <a:pt x="988987" y="102781"/>
                  </a:lnTo>
                  <a:lnTo>
                    <a:pt x="988898" y="113753"/>
                  </a:lnTo>
                  <a:lnTo>
                    <a:pt x="984885" y="122682"/>
                  </a:lnTo>
                  <a:lnTo>
                    <a:pt x="856411" y="122682"/>
                  </a:lnTo>
                  <a:lnTo>
                    <a:pt x="856411" y="165493"/>
                  </a:lnTo>
                  <a:lnTo>
                    <a:pt x="996975" y="165493"/>
                  </a:lnTo>
                  <a:lnTo>
                    <a:pt x="1011466" y="162877"/>
                  </a:lnTo>
                  <a:lnTo>
                    <a:pt x="1023581" y="156133"/>
                  </a:lnTo>
                  <a:lnTo>
                    <a:pt x="1032687" y="146964"/>
                  </a:lnTo>
                  <a:lnTo>
                    <a:pt x="1038186" y="137071"/>
                  </a:lnTo>
                  <a:lnTo>
                    <a:pt x="1044194" y="112204"/>
                  </a:lnTo>
                  <a:lnTo>
                    <a:pt x="1046099" y="83477"/>
                  </a:lnTo>
                  <a:close/>
                </a:path>
                <a:path w="1894205" h="6440170">
                  <a:moveTo>
                    <a:pt x="1102372" y="222465"/>
                  </a:moveTo>
                  <a:lnTo>
                    <a:pt x="1101039" y="220662"/>
                  </a:lnTo>
                  <a:lnTo>
                    <a:pt x="1099235" y="218884"/>
                  </a:lnTo>
                  <a:lnTo>
                    <a:pt x="1097013" y="218427"/>
                  </a:lnTo>
                  <a:lnTo>
                    <a:pt x="1065276" y="218427"/>
                  </a:lnTo>
                  <a:lnTo>
                    <a:pt x="1063485" y="220662"/>
                  </a:lnTo>
                  <a:lnTo>
                    <a:pt x="1062139" y="222465"/>
                  </a:lnTo>
                  <a:lnTo>
                    <a:pt x="1062139" y="262242"/>
                  </a:lnTo>
                  <a:lnTo>
                    <a:pt x="1071524" y="262242"/>
                  </a:lnTo>
                  <a:lnTo>
                    <a:pt x="1071524" y="227812"/>
                  </a:lnTo>
                  <a:lnTo>
                    <a:pt x="1071981" y="226923"/>
                  </a:lnTo>
                  <a:lnTo>
                    <a:pt x="1072426" y="226491"/>
                  </a:lnTo>
                  <a:lnTo>
                    <a:pt x="1073315" y="226034"/>
                  </a:lnTo>
                  <a:lnTo>
                    <a:pt x="1091653" y="226034"/>
                  </a:lnTo>
                  <a:lnTo>
                    <a:pt x="1092530" y="226923"/>
                  </a:lnTo>
                  <a:lnTo>
                    <a:pt x="1092530" y="262242"/>
                  </a:lnTo>
                  <a:lnTo>
                    <a:pt x="1102372" y="262242"/>
                  </a:lnTo>
                  <a:lnTo>
                    <a:pt x="1102372" y="226034"/>
                  </a:lnTo>
                  <a:lnTo>
                    <a:pt x="1102372" y="222465"/>
                  </a:lnTo>
                  <a:close/>
                </a:path>
                <a:path w="1894205" h="6440170">
                  <a:moveTo>
                    <a:pt x="1175689" y="222465"/>
                  </a:moveTo>
                  <a:lnTo>
                    <a:pt x="1174343" y="220662"/>
                  </a:lnTo>
                  <a:lnTo>
                    <a:pt x="1172565" y="218884"/>
                  </a:lnTo>
                  <a:lnTo>
                    <a:pt x="1170774" y="218427"/>
                  </a:lnTo>
                  <a:lnTo>
                    <a:pt x="1139024" y="218427"/>
                  </a:lnTo>
                  <a:lnTo>
                    <a:pt x="1136802" y="220662"/>
                  </a:lnTo>
                  <a:lnTo>
                    <a:pt x="1135456" y="222465"/>
                  </a:lnTo>
                  <a:lnTo>
                    <a:pt x="1135456" y="262242"/>
                  </a:lnTo>
                  <a:lnTo>
                    <a:pt x="1145286" y="262242"/>
                  </a:lnTo>
                  <a:lnTo>
                    <a:pt x="1145286" y="226923"/>
                  </a:lnTo>
                  <a:lnTo>
                    <a:pt x="1145743" y="226491"/>
                  </a:lnTo>
                  <a:lnTo>
                    <a:pt x="1146187" y="226491"/>
                  </a:lnTo>
                  <a:lnTo>
                    <a:pt x="1146632" y="226034"/>
                  </a:lnTo>
                  <a:lnTo>
                    <a:pt x="1164958" y="226034"/>
                  </a:lnTo>
                  <a:lnTo>
                    <a:pt x="1165415" y="226491"/>
                  </a:lnTo>
                  <a:lnTo>
                    <a:pt x="1166304" y="226923"/>
                  </a:lnTo>
                  <a:lnTo>
                    <a:pt x="1166304" y="262242"/>
                  </a:lnTo>
                  <a:lnTo>
                    <a:pt x="1175689" y="262242"/>
                  </a:lnTo>
                  <a:lnTo>
                    <a:pt x="1175689" y="226034"/>
                  </a:lnTo>
                  <a:lnTo>
                    <a:pt x="1175689" y="222465"/>
                  </a:lnTo>
                  <a:close/>
                </a:path>
                <a:path w="1894205" h="6440170">
                  <a:moveTo>
                    <a:pt x="1248105" y="227380"/>
                  </a:moveTo>
                  <a:lnTo>
                    <a:pt x="1246784" y="223799"/>
                  </a:lnTo>
                  <a:lnTo>
                    <a:pt x="1242758" y="219773"/>
                  </a:lnTo>
                  <a:lnTo>
                    <a:pt x="1239621" y="218427"/>
                  </a:lnTo>
                  <a:lnTo>
                    <a:pt x="1210995" y="218427"/>
                  </a:lnTo>
                  <a:lnTo>
                    <a:pt x="1210995" y="226034"/>
                  </a:lnTo>
                  <a:lnTo>
                    <a:pt x="1233817" y="226034"/>
                  </a:lnTo>
                  <a:lnTo>
                    <a:pt x="1236040" y="226491"/>
                  </a:lnTo>
                  <a:lnTo>
                    <a:pt x="1237373" y="227812"/>
                  </a:lnTo>
                  <a:lnTo>
                    <a:pt x="1238275" y="229171"/>
                  </a:lnTo>
                  <a:lnTo>
                    <a:pt x="1238275" y="234975"/>
                  </a:lnTo>
                  <a:lnTo>
                    <a:pt x="1238275" y="242557"/>
                  </a:lnTo>
                  <a:lnTo>
                    <a:pt x="1238275" y="253746"/>
                  </a:lnTo>
                  <a:lnTo>
                    <a:pt x="1237818" y="254635"/>
                  </a:lnTo>
                  <a:lnTo>
                    <a:pt x="1236941" y="255092"/>
                  </a:lnTo>
                  <a:lnTo>
                    <a:pt x="1220825" y="255092"/>
                  </a:lnTo>
                  <a:lnTo>
                    <a:pt x="1219504" y="254190"/>
                  </a:lnTo>
                  <a:lnTo>
                    <a:pt x="1217688" y="252399"/>
                  </a:lnTo>
                  <a:lnTo>
                    <a:pt x="1217688" y="245719"/>
                  </a:lnTo>
                  <a:lnTo>
                    <a:pt x="1218590" y="244373"/>
                  </a:lnTo>
                  <a:lnTo>
                    <a:pt x="1218590" y="243916"/>
                  </a:lnTo>
                  <a:lnTo>
                    <a:pt x="1219949" y="242557"/>
                  </a:lnTo>
                  <a:lnTo>
                    <a:pt x="1238275" y="242557"/>
                  </a:lnTo>
                  <a:lnTo>
                    <a:pt x="1238275" y="234975"/>
                  </a:lnTo>
                  <a:lnTo>
                    <a:pt x="1217269" y="234975"/>
                  </a:lnTo>
                  <a:lnTo>
                    <a:pt x="1214132" y="235419"/>
                  </a:lnTo>
                  <a:lnTo>
                    <a:pt x="1211453" y="237667"/>
                  </a:lnTo>
                  <a:lnTo>
                    <a:pt x="1208316" y="240779"/>
                  </a:lnTo>
                  <a:lnTo>
                    <a:pt x="1207922" y="243916"/>
                  </a:lnTo>
                  <a:lnTo>
                    <a:pt x="1207858" y="257327"/>
                  </a:lnTo>
                  <a:lnTo>
                    <a:pt x="1211453" y="260451"/>
                  </a:lnTo>
                  <a:lnTo>
                    <a:pt x="1214132" y="262242"/>
                  </a:lnTo>
                  <a:lnTo>
                    <a:pt x="1244981" y="262242"/>
                  </a:lnTo>
                  <a:lnTo>
                    <a:pt x="1246327" y="260451"/>
                  </a:lnTo>
                  <a:lnTo>
                    <a:pt x="1248105" y="259118"/>
                  </a:lnTo>
                  <a:lnTo>
                    <a:pt x="1248105" y="255092"/>
                  </a:lnTo>
                  <a:lnTo>
                    <a:pt x="1248105" y="242557"/>
                  </a:lnTo>
                  <a:lnTo>
                    <a:pt x="1248105" y="227380"/>
                  </a:lnTo>
                  <a:close/>
                </a:path>
                <a:path w="1894205" h="6440170">
                  <a:moveTo>
                    <a:pt x="1261694" y="165493"/>
                  </a:moveTo>
                  <a:lnTo>
                    <a:pt x="1204950" y="102666"/>
                  </a:lnTo>
                  <a:lnTo>
                    <a:pt x="1185100" y="80670"/>
                  </a:lnTo>
                  <a:lnTo>
                    <a:pt x="1199692" y="62903"/>
                  </a:lnTo>
                  <a:lnTo>
                    <a:pt x="1251369" y="0"/>
                  </a:lnTo>
                  <a:lnTo>
                    <a:pt x="1184478" y="0"/>
                  </a:lnTo>
                  <a:lnTo>
                    <a:pt x="1139164" y="62903"/>
                  </a:lnTo>
                  <a:lnTo>
                    <a:pt x="1118412" y="62903"/>
                  </a:lnTo>
                  <a:lnTo>
                    <a:pt x="1118412" y="0"/>
                  </a:lnTo>
                  <a:lnTo>
                    <a:pt x="1063421" y="0"/>
                  </a:lnTo>
                  <a:lnTo>
                    <a:pt x="1063421" y="165493"/>
                  </a:lnTo>
                  <a:lnTo>
                    <a:pt x="1118412" y="165493"/>
                  </a:lnTo>
                  <a:lnTo>
                    <a:pt x="1118412" y="102666"/>
                  </a:lnTo>
                  <a:lnTo>
                    <a:pt x="1139164" y="102666"/>
                  </a:lnTo>
                  <a:lnTo>
                    <a:pt x="1191056" y="165493"/>
                  </a:lnTo>
                  <a:lnTo>
                    <a:pt x="1261694" y="165493"/>
                  </a:lnTo>
                  <a:close/>
                </a:path>
                <a:path w="1894205" h="6440170">
                  <a:moveTo>
                    <a:pt x="1331264" y="218427"/>
                  </a:moveTo>
                  <a:lnTo>
                    <a:pt x="1321422" y="218427"/>
                  </a:lnTo>
                  <a:lnTo>
                    <a:pt x="1321422" y="262242"/>
                  </a:lnTo>
                  <a:lnTo>
                    <a:pt x="1331264" y="262242"/>
                  </a:lnTo>
                  <a:lnTo>
                    <a:pt x="1331264" y="218427"/>
                  </a:lnTo>
                  <a:close/>
                </a:path>
                <a:path w="1894205" h="6440170">
                  <a:moveTo>
                    <a:pt x="1363002" y="262242"/>
                  </a:moveTo>
                  <a:lnTo>
                    <a:pt x="1344676" y="243014"/>
                  </a:lnTo>
                  <a:lnTo>
                    <a:pt x="1343774" y="242125"/>
                  </a:lnTo>
                  <a:lnTo>
                    <a:pt x="1342885" y="240779"/>
                  </a:lnTo>
                  <a:lnTo>
                    <a:pt x="1342885" y="238544"/>
                  </a:lnTo>
                  <a:lnTo>
                    <a:pt x="1344231" y="237210"/>
                  </a:lnTo>
                  <a:lnTo>
                    <a:pt x="1345107" y="236321"/>
                  </a:lnTo>
                  <a:lnTo>
                    <a:pt x="1361668" y="218440"/>
                  </a:lnTo>
                  <a:lnTo>
                    <a:pt x="1350048" y="218440"/>
                  </a:lnTo>
                  <a:lnTo>
                    <a:pt x="1336179" y="234073"/>
                  </a:lnTo>
                  <a:lnTo>
                    <a:pt x="1334846" y="235419"/>
                  </a:lnTo>
                  <a:lnTo>
                    <a:pt x="1333042" y="237667"/>
                  </a:lnTo>
                  <a:lnTo>
                    <a:pt x="1333042" y="242125"/>
                  </a:lnTo>
                  <a:lnTo>
                    <a:pt x="1334389" y="243916"/>
                  </a:lnTo>
                  <a:lnTo>
                    <a:pt x="1335722" y="244805"/>
                  </a:lnTo>
                  <a:lnTo>
                    <a:pt x="1351381" y="262242"/>
                  </a:lnTo>
                  <a:lnTo>
                    <a:pt x="1363002" y="262242"/>
                  </a:lnTo>
                  <a:close/>
                </a:path>
                <a:path w="1894205" h="6440170">
                  <a:moveTo>
                    <a:pt x="1435874" y="249720"/>
                  </a:moveTo>
                  <a:lnTo>
                    <a:pt x="1435862" y="235864"/>
                  </a:lnTo>
                  <a:lnTo>
                    <a:pt x="1435392" y="227368"/>
                  </a:lnTo>
                  <a:lnTo>
                    <a:pt x="1426032" y="218833"/>
                  </a:lnTo>
                  <a:lnTo>
                    <a:pt x="1426032" y="232295"/>
                  </a:lnTo>
                  <a:lnTo>
                    <a:pt x="1426032" y="248386"/>
                  </a:lnTo>
                  <a:lnTo>
                    <a:pt x="1422908" y="251955"/>
                  </a:lnTo>
                  <a:lnTo>
                    <a:pt x="1420228" y="255092"/>
                  </a:lnTo>
                  <a:lnTo>
                    <a:pt x="1416189" y="255549"/>
                  </a:lnTo>
                  <a:lnTo>
                    <a:pt x="1412621" y="255549"/>
                  </a:lnTo>
                  <a:lnTo>
                    <a:pt x="1409052" y="255549"/>
                  </a:lnTo>
                  <a:lnTo>
                    <a:pt x="1405026" y="255092"/>
                  </a:lnTo>
                  <a:lnTo>
                    <a:pt x="1401889" y="251955"/>
                  </a:lnTo>
                  <a:lnTo>
                    <a:pt x="1399222" y="248831"/>
                  </a:lnTo>
                  <a:lnTo>
                    <a:pt x="1399222" y="232295"/>
                  </a:lnTo>
                  <a:lnTo>
                    <a:pt x="1404569" y="226034"/>
                  </a:lnTo>
                  <a:lnTo>
                    <a:pt x="1409484" y="225590"/>
                  </a:lnTo>
                  <a:lnTo>
                    <a:pt x="1412621" y="225590"/>
                  </a:lnTo>
                  <a:lnTo>
                    <a:pt x="1416189" y="225590"/>
                  </a:lnTo>
                  <a:lnTo>
                    <a:pt x="1420228" y="226034"/>
                  </a:lnTo>
                  <a:lnTo>
                    <a:pt x="1422908" y="229171"/>
                  </a:lnTo>
                  <a:lnTo>
                    <a:pt x="1426032" y="232295"/>
                  </a:lnTo>
                  <a:lnTo>
                    <a:pt x="1426032" y="218833"/>
                  </a:lnTo>
                  <a:lnTo>
                    <a:pt x="1425587" y="218427"/>
                  </a:lnTo>
                  <a:lnTo>
                    <a:pt x="1417993" y="217982"/>
                  </a:lnTo>
                  <a:lnTo>
                    <a:pt x="1412621" y="217982"/>
                  </a:lnTo>
                  <a:lnTo>
                    <a:pt x="1407261" y="217982"/>
                  </a:lnTo>
                  <a:lnTo>
                    <a:pt x="1399667" y="218427"/>
                  </a:lnTo>
                  <a:lnTo>
                    <a:pt x="1389824" y="227368"/>
                  </a:lnTo>
                  <a:lnTo>
                    <a:pt x="1389380" y="235864"/>
                  </a:lnTo>
                  <a:lnTo>
                    <a:pt x="1389380" y="245237"/>
                  </a:lnTo>
                  <a:lnTo>
                    <a:pt x="1389824" y="253301"/>
                  </a:lnTo>
                  <a:lnTo>
                    <a:pt x="1394739" y="258216"/>
                  </a:lnTo>
                  <a:lnTo>
                    <a:pt x="1399667" y="262699"/>
                  </a:lnTo>
                  <a:lnTo>
                    <a:pt x="1412621" y="262699"/>
                  </a:lnTo>
                  <a:lnTo>
                    <a:pt x="1425587" y="262699"/>
                  </a:lnTo>
                  <a:lnTo>
                    <a:pt x="1430515" y="258216"/>
                  </a:lnTo>
                  <a:lnTo>
                    <a:pt x="1433626" y="255092"/>
                  </a:lnTo>
                  <a:lnTo>
                    <a:pt x="1435874" y="249720"/>
                  </a:lnTo>
                  <a:close/>
                </a:path>
                <a:path w="1894205" h="6440170">
                  <a:moveTo>
                    <a:pt x="1469021" y="55740"/>
                  </a:moveTo>
                  <a:lnTo>
                    <a:pt x="1452422" y="16230"/>
                  </a:lnTo>
                  <a:lnTo>
                    <a:pt x="1416621" y="685"/>
                  </a:lnTo>
                  <a:lnTo>
                    <a:pt x="1416621" y="47955"/>
                  </a:lnTo>
                  <a:lnTo>
                    <a:pt x="1416621" y="64300"/>
                  </a:lnTo>
                  <a:lnTo>
                    <a:pt x="1409369" y="68465"/>
                  </a:lnTo>
                  <a:lnTo>
                    <a:pt x="1325600" y="68465"/>
                  </a:lnTo>
                  <a:lnTo>
                    <a:pt x="1325600" y="42824"/>
                  </a:lnTo>
                  <a:lnTo>
                    <a:pt x="1410436" y="42824"/>
                  </a:lnTo>
                  <a:lnTo>
                    <a:pt x="1416621" y="47955"/>
                  </a:lnTo>
                  <a:lnTo>
                    <a:pt x="1416621" y="685"/>
                  </a:lnTo>
                  <a:lnTo>
                    <a:pt x="1413243" y="0"/>
                  </a:lnTo>
                  <a:lnTo>
                    <a:pt x="1273949" y="0"/>
                  </a:lnTo>
                  <a:lnTo>
                    <a:pt x="1273949" y="165493"/>
                  </a:lnTo>
                  <a:lnTo>
                    <a:pt x="1325600" y="165493"/>
                  </a:lnTo>
                  <a:lnTo>
                    <a:pt x="1325600" y="111315"/>
                  </a:lnTo>
                  <a:lnTo>
                    <a:pt x="1413256" y="111315"/>
                  </a:lnTo>
                  <a:lnTo>
                    <a:pt x="1435544" y="106603"/>
                  </a:lnTo>
                  <a:lnTo>
                    <a:pt x="1453210" y="94119"/>
                  </a:lnTo>
                  <a:lnTo>
                    <a:pt x="1464830" y="76339"/>
                  </a:lnTo>
                  <a:lnTo>
                    <a:pt x="1466430" y="68465"/>
                  </a:lnTo>
                  <a:lnTo>
                    <a:pt x="1469021" y="55740"/>
                  </a:lnTo>
                  <a:close/>
                </a:path>
                <a:path w="1894205" h="6440170">
                  <a:moveTo>
                    <a:pt x="1522590" y="220218"/>
                  </a:moveTo>
                  <a:lnTo>
                    <a:pt x="1519034" y="217982"/>
                  </a:lnTo>
                  <a:lnTo>
                    <a:pt x="1511427" y="217982"/>
                  </a:lnTo>
                  <a:lnTo>
                    <a:pt x="1508734" y="219316"/>
                  </a:lnTo>
                  <a:lnTo>
                    <a:pt x="1507401" y="222897"/>
                  </a:lnTo>
                  <a:lnTo>
                    <a:pt x="1496225" y="250621"/>
                  </a:lnTo>
                  <a:lnTo>
                    <a:pt x="1496225" y="251053"/>
                  </a:lnTo>
                  <a:lnTo>
                    <a:pt x="1495323" y="252399"/>
                  </a:lnTo>
                  <a:lnTo>
                    <a:pt x="1494878" y="252399"/>
                  </a:lnTo>
                  <a:lnTo>
                    <a:pt x="1493989" y="251053"/>
                  </a:lnTo>
                  <a:lnTo>
                    <a:pt x="1493989" y="250621"/>
                  </a:lnTo>
                  <a:lnTo>
                    <a:pt x="1485684" y="230047"/>
                  </a:lnTo>
                  <a:lnTo>
                    <a:pt x="1482801" y="222897"/>
                  </a:lnTo>
                  <a:lnTo>
                    <a:pt x="1481467" y="219316"/>
                  </a:lnTo>
                  <a:lnTo>
                    <a:pt x="1478788" y="217982"/>
                  </a:lnTo>
                  <a:lnTo>
                    <a:pt x="1471180" y="217982"/>
                  </a:lnTo>
                  <a:lnTo>
                    <a:pt x="1468056" y="220218"/>
                  </a:lnTo>
                  <a:lnTo>
                    <a:pt x="1468056" y="262242"/>
                  </a:lnTo>
                  <a:lnTo>
                    <a:pt x="1477429" y="262242"/>
                  </a:lnTo>
                  <a:lnTo>
                    <a:pt x="1477010" y="230047"/>
                  </a:lnTo>
                  <a:lnTo>
                    <a:pt x="1477886" y="230047"/>
                  </a:lnTo>
                  <a:lnTo>
                    <a:pt x="1478343" y="230492"/>
                  </a:lnTo>
                  <a:lnTo>
                    <a:pt x="1478343" y="230949"/>
                  </a:lnTo>
                  <a:lnTo>
                    <a:pt x="1489506" y="259118"/>
                  </a:lnTo>
                  <a:lnTo>
                    <a:pt x="1489964" y="260896"/>
                  </a:lnTo>
                  <a:lnTo>
                    <a:pt x="1491754" y="262699"/>
                  </a:lnTo>
                  <a:lnTo>
                    <a:pt x="1498460" y="262699"/>
                  </a:lnTo>
                  <a:lnTo>
                    <a:pt x="1500238" y="260896"/>
                  </a:lnTo>
                  <a:lnTo>
                    <a:pt x="1500695" y="259118"/>
                  </a:lnTo>
                  <a:lnTo>
                    <a:pt x="1503349" y="252399"/>
                  </a:lnTo>
                  <a:lnTo>
                    <a:pt x="1511871" y="230949"/>
                  </a:lnTo>
                  <a:lnTo>
                    <a:pt x="1511871" y="230492"/>
                  </a:lnTo>
                  <a:lnTo>
                    <a:pt x="1512316" y="229603"/>
                  </a:lnTo>
                  <a:lnTo>
                    <a:pt x="1512747" y="229603"/>
                  </a:lnTo>
                  <a:lnTo>
                    <a:pt x="1513205" y="230047"/>
                  </a:lnTo>
                  <a:lnTo>
                    <a:pt x="1512747" y="262242"/>
                  </a:lnTo>
                  <a:lnTo>
                    <a:pt x="1522590" y="262242"/>
                  </a:lnTo>
                  <a:lnTo>
                    <a:pt x="1522590" y="229603"/>
                  </a:lnTo>
                  <a:lnTo>
                    <a:pt x="1522590" y="220218"/>
                  </a:lnTo>
                  <a:close/>
                </a:path>
                <a:path w="1894205" h="6440170">
                  <a:moveTo>
                    <a:pt x="1595907" y="222465"/>
                  </a:moveTo>
                  <a:lnTo>
                    <a:pt x="1594573" y="220662"/>
                  </a:lnTo>
                  <a:lnTo>
                    <a:pt x="1592770" y="218884"/>
                  </a:lnTo>
                  <a:lnTo>
                    <a:pt x="1590548" y="218427"/>
                  </a:lnTo>
                  <a:lnTo>
                    <a:pt x="1558823" y="218427"/>
                  </a:lnTo>
                  <a:lnTo>
                    <a:pt x="1557020" y="220662"/>
                  </a:lnTo>
                  <a:lnTo>
                    <a:pt x="1555229" y="222465"/>
                  </a:lnTo>
                  <a:lnTo>
                    <a:pt x="1555686" y="224243"/>
                  </a:lnTo>
                  <a:lnTo>
                    <a:pt x="1555686" y="262242"/>
                  </a:lnTo>
                  <a:lnTo>
                    <a:pt x="1565071" y="262242"/>
                  </a:lnTo>
                  <a:lnTo>
                    <a:pt x="1565071" y="227812"/>
                  </a:lnTo>
                  <a:lnTo>
                    <a:pt x="1565516" y="226923"/>
                  </a:lnTo>
                  <a:lnTo>
                    <a:pt x="1566405" y="226034"/>
                  </a:lnTo>
                  <a:lnTo>
                    <a:pt x="1585188" y="226034"/>
                  </a:lnTo>
                  <a:lnTo>
                    <a:pt x="1586077" y="226923"/>
                  </a:lnTo>
                  <a:lnTo>
                    <a:pt x="1586077" y="262242"/>
                  </a:lnTo>
                  <a:lnTo>
                    <a:pt x="1595907" y="262242"/>
                  </a:lnTo>
                  <a:lnTo>
                    <a:pt x="1595907" y="226034"/>
                  </a:lnTo>
                  <a:lnTo>
                    <a:pt x="1595907" y="222465"/>
                  </a:lnTo>
                  <a:close/>
                </a:path>
                <a:path w="1894205" h="6440170">
                  <a:moveTo>
                    <a:pt x="1648206" y="234975"/>
                  </a:moveTo>
                  <a:lnTo>
                    <a:pt x="1637030" y="234975"/>
                  </a:lnTo>
                  <a:lnTo>
                    <a:pt x="1634337" y="235419"/>
                  </a:lnTo>
                  <a:lnTo>
                    <a:pt x="1631238" y="237667"/>
                  </a:lnTo>
                  <a:lnTo>
                    <a:pt x="1628089" y="240779"/>
                  </a:lnTo>
                  <a:lnTo>
                    <a:pt x="1627708" y="243916"/>
                  </a:lnTo>
                  <a:lnTo>
                    <a:pt x="1627720" y="252399"/>
                  </a:lnTo>
                  <a:lnTo>
                    <a:pt x="1628089" y="257327"/>
                  </a:lnTo>
                  <a:lnTo>
                    <a:pt x="1631670" y="260451"/>
                  </a:lnTo>
                  <a:lnTo>
                    <a:pt x="1633918" y="262242"/>
                  </a:lnTo>
                  <a:lnTo>
                    <a:pt x="1648206" y="262242"/>
                  </a:lnTo>
                  <a:lnTo>
                    <a:pt x="1648206" y="255092"/>
                  </a:lnTo>
                  <a:lnTo>
                    <a:pt x="1641068" y="255092"/>
                  </a:lnTo>
                  <a:lnTo>
                    <a:pt x="1639722" y="254190"/>
                  </a:lnTo>
                  <a:lnTo>
                    <a:pt x="1638833" y="253746"/>
                  </a:lnTo>
                  <a:lnTo>
                    <a:pt x="1637944" y="252399"/>
                  </a:lnTo>
                  <a:lnTo>
                    <a:pt x="1637944" y="245719"/>
                  </a:lnTo>
                  <a:lnTo>
                    <a:pt x="1638376" y="244373"/>
                  </a:lnTo>
                  <a:lnTo>
                    <a:pt x="1638833" y="243916"/>
                  </a:lnTo>
                  <a:lnTo>
                    <a:pt x="1639722" y="242557"/>
                  </a:lnTo>
                  <a:lnTo>
                    <a:pt x="1648206" y="242557"/>
                  </a:lnTo>
                  <a:lnTo>
                    <a:pt x="1648206" y="234975"/>
                  </a:lnTo>
                  <a:close/>
                </a:path>
                <a:path w="1894205" h="6440170">
                  <a:moveTo>
                    <a:pt x="1668335" y="227380"/>
                  </a:moveTo>
                  <a:lnTo>
                    <a:pt x="1666544" y="223799"/>
                  </a:lnTo>
                  <a:lnTo>
                    <a:pt x="1664754" y="222008"/>
                  </a:lnTo>
                  <a:lnTo>
                    <a:pt x="1662963" y="219773"/>
                  </a:lnTo>
                  <a:lnTo>
                    <a:pt x="1659394" y="218427"/>
                  </a:lnTo>
                  <a:lnTo>
                    <a:pt x="1630781" y="218427"/>
                  </a:lnTo>
                  <a:lnTo>
                    <a:pt x="1630781" y="226034"/>
                  </a:lnTo>
                  <a:lnTo>
                    <a:pt x="1654035" y="226034"/>
                  </a:lnTo>
                  <a:lnTo>
                    <a:pt x="1655813" y="226491"/>
                  </a:lnTo>
                  <a:lnTo>
                    <a:pt x="1658493" y="229171"/>
                  </a:lnTo>
                  <a:lnTo>
                    <a:pt x="1658493" y="234975"/>
                  </a:lnTo>
                  <a:lnTo>
                    <a:pt x="1648218" y="234975"/>
                  </a:lnTo>
                  <a:lnTo>
                    <a:pt x="1648218" y="242557"/>
                  </a:lnTo>
                  <a:lnTo>
                    <a:pt x="1658493" y="242557"/>
                  </a:lnTo>
                  <a:lnTo>
                    <a:pt x="1658493" y="253746"/>
                  </a:lnTo>
                  <a:lnTo>
                    <a:pt x="1657159" y="255092"/>
                  </a:lnTo>
                  <a:lnTo>
                    <a:pt x="1648218" y="255092"/>
                  </a:lnTo>
                  <a:lnTo>
                    <a:pt x="1648218" y="262242"/>
                  </a:lnTo>
                  <a:lnTo>
                    <a:pt x="1664754" y="262242"/>
                  </a:lnTo>
                  <a:lnTo>
                    <a:pt x="1667878" y="259118"/>
                  </a:lnTo>
                  <a:lnTo>
                    <a:pt x="1668335" y="256425"/>
                  </a:lnTo>
                  <a:lnTo>
                    <a:pt x="1668335" y="227380"/>
                  </a:lnTo>
                  <a:close/>
                </a:path>
                <a:path w="1894205" h="6440170">
                  <a:moveTo>
                    <a:pt x="1697558" y="80264"/>
                  </a:moveTo>
                  <a:lnTo>
                    <a:pt x="1696529" y="60680"/>
                  </a:lnTo>
                  <a:lnTo>
                    <a:pt x="1693875" y="42811"/>
                  </a:lnTo>
                  <a:lnTo>
                    <a:pt x="1693799" y="42227"/>
                  </a:lnTo>
                  <a:lnTo>
                    <a:pt x="1688604" y="26022"/>
                  </a:lnTo>
                  <a:lnTo>
                    <a:pt x="1679740" y="12573"/>
                  </a:lnTo>
                  <a:lnTo>
                    <a:pt x="1667357" y="3403"/>
                  </a:lnTo>
                  <a:lnTo>
                    <a:pt x="1651584" y="0"/>
                  </a:lnTo>
                  <a:lnTo>
                    <a:pt x="1642719" y="0"/>
                  </a:lnTo>
                  <a:lnTo>
                    <a:pt x="1642719" y="80886"/>
                  </a:lnTo>
                  <a:lnTo>
                    <a:pt x="1641640" y="95351"/>
                  </a:lnTo>
                  <a:lnTo>
                    <a:pt x="1638376" y="110756"/>
                  </a:lnTo>
                  <a:lnTo>
                    <a:pt x="1636661" y="117068"/>
                  </a:lnTo>
                  <a:lnTo>
                    <a:pt x="1633042" y="122669"/>
                  </a:lnTo>
                  <a:lnTo>
                    <a:pt x="1540408" y="122669"/>
                  </a:lnTo>
                  <a:lnTo>
                    <a:pt x="1536687" y="117106"/>
                  </a:lnTo>
                  <a:lnTo>
                    <a:pt x="1535061" y="110756"/>
                  </a:lnTo>
                  <a:lnTo>
                    <a:pt x="1531772" y="94894"/>
                  </a:lnTo>
                  <a:lnTo>
                    <a:pt x="1530680" y="80264"/>
                  </a:lnTo>
                  <a:lnTo>
                    <a:pt x="1531772" y="66878"/>
                  </a:lnTo>
                  <a:lnTo>
                    <a:pt x="1535061" y="54737"/>
                  </a:lnTo>
                  <a:lnTo>
                    <a:pt x="1537347" y="48564"/>
                  </a:lnTo>
                  <a:lnTo>
                    <a:pt x="1540395" y="42824"/>
                  </a:lnTo>
                  <a:lnTo>
                    <a:pt x="1633042" y="42824"/>
                  </a:lnTo>
                  <a:lnTo>
                    <a:pt x="1636204" y="48602"/>
                  </a:lnTo>
                  <a:lnTo>
                    <a:pt x="1638376" y="54737"/>
                  </a:lnTo>
                  <a:lnTo>
                    <a:pt x="1641640" y="67348"/>
                  </a:lnTo>
                  <a:lnTo>
                    <a:pt x="1642719" y="80886"/>
                  </a:lnTo>
                  <a:lnTo>
                    <a:pt x="1642719" y="0"/>
                  </a:lnTo>
                  <a:lnTo>
                    <a:pt x="1521853" y="0"/>
                  </a:lnTo>
                  <a:lnTo>
                    <a:pt x="1506143" y="3416"/>
                  </a:lnTo>
                  <a:lnTo>
                    <a:pt x="1479613" y="42227"/>
                  </a:lnTo>
                  <a:lnTo>
                    <a:pt x="1475257" y="83375"/>
                  </a:lnTo>
                  <a:lnTo>
                    <a:pt x="1476451" y="103454"/>
                  </a:lnTo>
                  <a:lnTo>
                    <a:pt x="1493774" y="152908"/>
                  </a:lnTo>
                  <a:lnTo>
                    <a:pt x="1521853" y="165493"/>
                  </a:lnTo>
                  <a:lnTo>
                    <a:pt x="1651596" y="165493"/>
                  </a:lnTo>
                  <a:lnTo>
                    <a:pt x="1688820" y="139509"/>
                  </a:lnTo>
                  <a:lnTo>
                    <a:pt x="1693887" y="122669"/>
                  </a:lnTo>
                  <a:lnTo>
                    <a:pt x="1696707" y="101079"/>
                  </a:lnTo>
                  <a:lnTo>
                    <a:pt x="1697558" y="80264"/>
                  </a:lnTo>
                  <a:close/>
                </a:path>
                <a:path w="1894205" h="6440170">
                  <a:moveTo>
                    <a:pt x="1741652" y="218427"/>
                  </a:moveTo>
                  <a:lnTo>
                    <a:pt x="1731810" y="218427"/>
                  </a:lnTo>
                  <a:lnTo>
                    <a:pt x="1731810" y="236321"/>
                  </a:lnTo>
                  <a:lnTo>
                    <a:pt x="1710791" y="236321"/>
                  </a:lnTo>
                  <a:lnTo>
                    <a:pt x="1710791" y="218427"/>
                  </a:lnTo>
                  <a:lnTo>
                    <a:pt x="1701406" y="218427"/>
                  </a:lnTo>
                  <a:lnTo>
                    <a:pt x="1701406" y="262242"/>
                  </a:lnTo>
                  <a:lnTo>
                    <a:pt x="1710791" y="262242"/>
                  </a:lnTo>
                  <a:lnTo>
                    <a:pt x="1710791" y="243471"/>
                  </a:lnTo>
                  <a:lnTo>
                    <a:pt x="1731810" y="243471"/>
                  </a:lnTo>
                  <a:lnTo>
                    <a:pt x="1731810" y="262242"/>
                  </a:lnTo>
                  <a:lnTo>
                    <a:pt x="1741652" y="262242"/>
                  </a:lnTo>
                  <a:lnTo>
                    <a:pt x="1741652" y="243471"/>
                  </a:lnTo>
                  <a:lnTo>
                    <a:pt x="1741652" y="236321"/>
                  </a:lnTo>
                  <a:lnTo>
                    <a:pt x="1741652" y="218427"/>
                  </a:lnTo>
                  <a:close/>
                </a:path>
                <a:path w="1894205" h="6440170">
                  <a:moveTo>
                    <a:pt x="1817649" y="218427"/>
                  </a:moveTo>
                  <a:lnTo>
                    <a:pt x="1812277" y="217982"/>
                  </a:lnTo>
                  <a:lnTo>
                    <a:pt x="1809153" y="217982"/>
                  </a:lnTo>
                  <a:lnTo>
                    <a:pt x="1806905" y="218427"/>
                  </a:lnTo>
                  <a:lnTo>
                    <a:pt x="1805127" y="221119"/>
                  </a:lnTo>
                  <a:lnTo>
                    <a:pt x="1785467" y="249720"/>
                  </a:lnTo>
                  <a:lnTo>
                    <a:pt x="1785467" y="250177"/>
                  </a:lnTo>
                  <a:lnTo>
                    <a:pt x="1785010" y="251053"/>
                  </a:lnTo>
                  <a:lnTo>
                    <a:pt x="1783676" y="251053"/>
                  </a:lnTo>
                  <a:lnTo>
                    <a:pt x="1783676" y="249720"/>
                  </a:lnTo>
                  <a:lnTo>
                    <a:pt x="1784121" y="218427"/>
                  </a:lnTo>
                  <a:lnTo>
                    <a:pt x="1774723" y="218427"/>
                  </a:lnTo>
                  <a:lnTo>
                    <a:pt x="1774774" y="259549"/>
                  </a:lnTo>
                  <a:lnTo>
                    <a:pt x="1775180" y="262699"/>
                  </a:lnTo>
                  <a:lnTo>
                    <a:pt x="1784121" y="262699"/>
                  </a:lnTo>
                  <a:lnTo>
                    <a:pt x="1785467" y="261797"/>
                  </a:lnTo>
                  <a:lnTo>
                    <a:pt x="1787245" y="259549"/>
                  </a:lnTo>
                  <a:lnTo>
                    <a:pt x="1793036" y="251053"/>
                  </a:lnTo>
                  <a:lnTo>
                    <a:pt x="1806460" y="231394"/>
                  </a:lnTo>
                  <a:lnTo>
                    <a:pt x="1806905" y="230047"/>
                  </a:lnTo>
                  <a:lnTo>
                    <a:pt x="1808264" y="230047"/>
                  </a:lnTo>
                  <a:lnTo>
                    <a:pt x="1808264" y="231394"/>
                  </a:lnTo>
                  <a:lnTo>
                    <a:pt x="1807806" y="262242"/>
                  </a:lnTo>
                  <a:lnTo>
                    <a:pt x="1817649" y="262242"/>
                  </a:lnTo>
                  <a:lnTo>
                    <a:pt x="1817649" y="230047"/>
                  </a:lnTo>
                  <a:lnTo>
                    <a:pt x="1817649" y="218427"/>
                  </a:lnTo>
                  <a:close/>
                </a:path>
                <a:path w="1894205" h="6440170">
                  <a:moveTo>
                    <a:pt x="1887385" y="205016"/>
                  </a:moveTo>
                  <a:lnTo>
                    <a:pt x="1879790" y="205016"/>
                  </a:lnTo>
                  <a:lnTo>
                    <a:pt x="1878888" y="207708"/>
                  </a:lnTo>
                  <a:lnTo>
                    <a:pt x="1876209" y="210388"/>
                  </a:lnTo>
                  <a:lnTo>
                    <a:pt x="1873973" y="210832"/>
                  </a:lnTo>
                  <a:lnTo>
                    <a:pt x="1870405" y="210832"/>
                  </a:lnTo>
                  <a:lnTo>
                    <a:pt x="1868170" y="210388"/>
                  </a:lnTo>
                  <a:lnTo>
                    <a:pt x="1865477" y="207708"/>
                  </a:lnTo>
                  <a:lnTo>
                    <a:pt x="1864588" y="206362"/>
                  </a:lnTo>
                  <a:lnTo>
                    <a:pt x="1864144" y="205016"/>
                  </a:lnTo>
                  <a:lnTo>
                    <a:pt x="1856994" y="205016"/>
                  </a:lnTo>
                  <a:lnTo>
                    <a:pt x="1869059" y="216636"/>
                  </a:lnTo>
                  <a:lnTo>
                    <a:pt x="1874862" y="216636"/>
                  </a:lnTo>
                  <a:lnTo>
                    <a:pt x="1879333" y="216192"/>
                  </a:lnTo>
                  <a:lnTo>
                    <a:pt x="1882470" y="213512"/>
                  </a:lnTo>
                  <a:lnTo>
                    <a:pt x="1884705" y="211734"/>
                  </a:lnTo>
                  <a:lnTo>
                    <a:pt x="1885149" y="210832"/>
                  </a:lnTo>
                  <a:lnTo>
                    <a:pt x="1886496" y="208140"/>
                  </a:lnTo>
                  <a:lnTo>
                    <a:pt x="1887385" y="205016"/>
                  </a:lnTo>
                  <a:close/>
                </a:path>
                <a:path w="1894205" h="6440170">
                  <a:moveTo>
                    <a:pt x="1893252" y="122682"/>
                  </a:moveTo>
                  <a:lnTo>
                    <a:pt x="1773770" y="122682"/>
                  </a:lnTo>
                  <a:lnTo>
                    <a:pt x="1768944" y="117348"/>
                  </a:lnTo>
                  <a:lnTo>
                    <a:pt x="1767865" y="112534"/>
                  </a:lnTo>
                  <a:lnTo>
                    <a:pt x="1765541" y="98742"/>
                  </a:lnTo>
                  <a:lnTo>
                    <a:pt x="1764766" y="84289"/>
                  </a:lnTo>
                  <a:lnTo>
                    <a:pt x="1765541" y="69189"/>
                  </a:lnTo>
                  <a:lnTo>
                    <a:pt x="1767852" y="53428"/>
                  </a:lnTo>
                  <a:lnTo>
                    <a:pt x="1768792" y="48412"/>
                  </a:lnTo>
                  <a:lnTo>
                    <a:pt x="1773809" y="42811"/>
                  </a:lnTo>
                  <a:lnTo>
                    <a:pt x="1889302" y="42811"/>
                  </a:lnTo>
                  <a:lnTo>
                    <a:pt x="1889302" y="0"/>
                  </a:lnTo>
                  <a:lnTo>
                    <a:pt x="1754657" y="0"/>
                  </a:lnTo>
                  <a:lnTo>
                    <a:pt x="1738718" y="3365"/>
                  </a:lnTo>
                  <a:lnTo>
                    <a:pt x="1712417" y="42227"/>
                  </a:lnTo>
                  <a:lnTo>
                    <a:pt x="1709356" y="84061"/>
                  </a:lnTo>
                  <a:lnTo>
                    <a:pt x="1710118" y="103987"/>
                  </a:lnTo>
                  <a:lnTo>
                    <a:pt x="1726222" y="152984"/>
                  </a:lnTo>
                  <a:lnTo>
                    <a:pt x="1754657" y="165493"/>
                  </a:lnTo>
                  <a:lnTo>
                    <a:pt x="1893252" y="165493"/>
                  </a:lnTo>
                  <a:lnTo>
                    <a:pt x="1893252" y="122682"/>
                  </a:lnTo>
                  <a:close/>
                </a:path>
                <a:path w="1894205" h="6440170">
                  <a:moveTo>
                    <a:pt x="1893658" y="218427"/>
                  </a:moveTo>
                  <a:lnTo>
                    <a:pt x="1888274" y="217982"/>
                  </a:lnTo>
                  <a:lnTo>
                    <a:pt x="1885149" y="217982"/>
                  </a:lnTo>
                  <a:lnTo>
                    <a:pt x="1882914" y="218427"/>
                  </a:lnTo>
                  <a:lnTo>
                    <a:pt x="1881136" y="221119"/>
                  </a:lnTo>
                  <a:lnTo>
                    <a:pt x="1861464" y="249720"/>
                  </a:lnTo>
                  <a:lnTo>
                    <a:pt x="1861464" y="250177"/>
                  </a:lnTo>
                  <a:lnTo>
                    <a:pt x="1860994" y="251053"/>
                  </a:lnTo>
                  <a:lnTo>
                    <a:pt x="1859673" y="251053"/>
                  </a:lnTo>
                  <a:lnTo>
                    <a:pt x="1859673" y="249720"/>
                  </a:lnTo>
                  <a:lnTo>
                    <a:pt x="1860118" y="218427"/>
                  </a:lnTo>
                  <a:lnTo>
                    <a:pt x="1850732" y="218427"/>
                  </a:lnTo>
                  <a:lnTo>
                    <a:pt x="1850783" y="259549"/>
                  </a:lnTo>
                  <a:lnTo>
                    <a:pt x="1851177" y="262699"/>
                  </a:lnTo>
                  <a:lnTo>
                    <a:pt x="1860118" y="262699"/>
                  </a:lnTo>
                  <a:lnTo>
                    <a:pt x="1861464" y="261797"/>
                  </a:lnTo>
                  <a:lnTo>
                    <a:pt x="1863242" y="259549"/>
                  </a:lnTo>
                  <a:lnTo>
                    <a:pt x="1869033" y="251053"/>
                  </a:lnTo>
                  <a:lnTo>
                    <a:pt x="1882470" y="231394"/>
                  </a:lnTo>
                  <a:lnTo>
                    <a:pt x="1882914" y="230047"/>
                  </a:lnTo>
                  <a:lnTo>
                    <a:pt x="1884260" y="230047"/>
                  </a:lnTo>
                  <a:lnTo>
                    <a:pt x="1884260" y="231394"/>
                  </a:lnTo>
                  <a:lnTo>
                    <a:pt x="1883816" y="262242"/>
                  </a:lnTo>
                  <a:lnTo>
                    <a:pt x="1893658" y="262242"/>
                  </a:lnTo>
                  <a:lnTo>
                    <a:pt x="1893658" y="230047"/>
                  </a:lnTo>
                  <a:lnTo>
                    <a:pt x="1893658" y="218427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45238" y="2908979"/>
            <a:ext cx="5455029" cy="906709"/>
          </a:xfrm>
          <a:prstGeom prst="rect">
            <a:avLst/>
          </a:prstGeom>
        </p:spPr>
        <p:txBody>
          <a:bodyPr vert="horz" wrap="square" lIns="0" tIns="161340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lang="ru-RU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УЧЕНИЧЕСКАЯ МЕБЕЛЬ «ЭВРИКА»</a:t>
            </a:r>
            <a:endParaRPr spc="75" dirty="0"/>
          </a:p>
        </p:txBody>
      </p:sp>
      <p:grpSp>
        <p:nvGrpSpPr>
          <p:cNvPr id="15" name="object 15"/>
          <p:cNvGrpSpPr/>
          <p:nvPr/>
        </p:nvGrpSpPr>
        <p:grpSpPr>
          <a:xfrm>
            <a:off x="9417443" y="6355391"/>
            <a:ext cx="3044190" cy="676910"/>
            <a:chOff x="9417443" y="6355391"/>
            <a:chExt cx="3044190" cy="676910"/>
          </a:xfrm>
        </p:grpSpPr>
        <p:sp>
          <p:nvSpPr>
            <p:cNvPr id="16" name="object 16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120795" y="6440728"/>
              <a:ext cx="1185545" cy="226695"/>
            </a:xfrm>
            <a:custGeom>
              <a:avLst/>
              <a:gdLst/>
              <a:ahLst/>
              <a:cxnLst/>
              <a:rect l="l" t="t" r="r" b="b"/>
              <a:pathLst>
                <a:path w="1185545" h="226695">
                  <a:moveTo>
                    <a:pt x="259829" y="114300"/>
                  </a:moveTo>
                  <a:lnTo>
                    <a:pt x="256247" y="73164"/>
                  </a:lnTo>
                  <a:lnTo>
                    <a:pt x="245986" y="33794"/>
                  </a:lnTo>
                  <a:lnTo>
                    <a:pt x="212369" y="2844"/>
                  </a:lnTo>
                  <a:lnTo>
                    <a:pt x="194246" y="0"/>
                  </a:lnTo>
                  <a:lnTo>
                    <a:pt x="0" y="0"/>
                  </a:lnTo>
                  <a:lnTo>
                    <a:pt x="0" y="58648"/>
                  </a:lnTo>
                  <a:lnTo>
                    <a:pt x="163855" y="58648"/>
                  </a:lnTo>
                  <a:lnTo>
                    <a:pt x="171196" y="61429"/>
                  </a:lnTo>
                  <a:lnTo>
                    <a:pt x="176707" y="68351"/>
                  </a:lnTo>
                  <a:lnTo>
                    <a:pt x="180340" y="77330"/>
                  </a:lnTo>
                  <a:lnTo>
                    <a:pt x="182029" y="86245"/>
                  </a:lnTo>
                  <a:lnTo>
                    <a:pt x="8064" y="86245"/>
                  </a:lnTo>
                  <a:lnTo>
                    <a:pt x="8064" y="140792"/>
                  </a:lnTo>
                  <a:lnTo>
                    <a:pt x="181622" y="140792"/>
                  </a:lnTo>
                  <a:lnTo>
                    <a:pt x="180517" y="151396"/>
                  </a:lnTo>
                  <a:lnTo>
                    <a:pt x="177393" y="160045"/>
                  </a:lnTo>
                  <a:lnTo>
                    <a:pt x="172237" y="165874"/>
                  </a:lnTo>
                  <a:lnTo>
                    <a:pt x="165036" y="168021"/>
                  </a:lnTo>
                  <a:lnTo>
                    <a:pt x="0" y="168021"/>
                  </a:lnTo>
                  <a:lnTo>
                    <a:pt x="0" y="226656"/>
                  </a:lnTo>
                  <a:lnTo>
                    <a:pt x="192532" y="226656"/>
                  </a:lnTo>
                  <a:lnTo>
                    <a:pt x="212382" y="223050"/>
                  </a:lnTo>
                  <a:lnTo>
                    <a:pt x="228981" y="213817"/>
                  </a:lnTo>
                  <a:lnTo>
                    <a:pt x="241477" y="201256"/>
                  </a:lnTo>
                  <a:lnTo>
                    <a:pt x="248996" y="187731"/>
                  </a:lnTo>
                  <a:lnTo>
                    <a:pt x="257225" y="153670"/>
                  </a:lnTo>
                  <a:lnTo>
                    <a:pt x="259829" y="114300"/>
                  </a:lnTo>
                  <a:close/>
                </a:path>
                <a:path w="1185545" h="226695">
                  <a:moveTo>
                    <a:pt x="1185456" y="109893"/>
                  </a:moveTo>
                  <a:lnTo>
                    <a:pt x="1184046" y="83108"/>
                  </a:lnTo>
                  <a:lnTo>
                    <a:pt x="1180426" y="58648"/>
                  </a:lnTo>
                  <a:lnTo>
                    <a:pt x="1180312" y="57835"/>
                  </a:lnTo>
                  <a:lnTo>
                    <a:pt x="1173200" y="35610"/>
                  </a:lnTo>
                  <a:lnTo>
                    <a:pt x="1161072" y="17195"/>
                  </a:lnTo>
                  <a:lnTo>
                    <a:pt x="1144117" y="4648"/>
                  </a:lnTo>
                  <a:lnTo>
                    <a:pt x="1122553" y="0"/>
                  </a:lnTo>
                  <a:lnTo>
                    <a:pt x="1110373" y="0"/>
                  </a:lnTo>
                  <a:lnTo>
                    <a:pt x="1110373" y="110756"/>
                  </a:lnTo>
                  <a:lnTo>
                    <a:pt x="1108887" y="130581"/>
                  </a:lnTo>
                  <a:lnTo>
                    <a:pt x="1104455" y="151701"/>
                  </a:lnTo>
                  <a:lnTo>
                    <a:pt x="1102080" y="160337"/>
                  </a:lnTo>
                  <a:lnTo>
                    <a:pt x="1097102" y="167995"/>
                  </a:lnTo>
                  <a:lnTo>
                    <a:pt x="970140" y="167995"/>
                  </a:lnTo>
                  <a:lnTo>
                    <a:pt x="965136" y="160413"/>
                  </a:lnTo>
                  <a:lnTo>
                    <a:pt x="962812" y="151701"/>
                  </a:lnTo>
                  <a:lnTo>
                    <a:pt x="958380" y="129946"/>
                  </a:lnTo>
                  <a:lnTo>
                    <a:pt x="956906" y="109893"/>
                  </a:lnTo>
                  <a:lnTo>
                    <a:pt x="958380" y="91579"/>
                  </a:lnTo>
                  <a:lnTo>
                    <a:pt x="962812" y="74980"/>
                  </a:lnTo>
                  <a:lnTo>
                    <a:pt x="966012" y="66509"/>
                  </a:lnTo>
                  <a:lnTo>
                    <a:pt x="970140" y="58648"/>
                  </a:lnTo>
                  <a:lnTo>
                    <a:pt x="1097102" y="58648"/>
                  </a:lnTo>
                  <a:lnTo>
                    <a:pt x="1101382" y="66586"/>
                  </a:lnTo>
                  <a:lnTo>
                    <a:pt x="1104455" y="74980"/>
                  </a:lnTo>
                  <a:lnTo>
                    <a:pt x="1108887" y="92227"/>
                  </a:lnTo>
                  <a:lnTo>
                    <a:pt x="1110373" y="110756"/>
                  </a:lnTo>
                  <a:lnTo>
                    <a:pt x="1110373" y="0"/>
                  </a:lnTo>
                  <a:lnTo>
                    <a:pt x="944829" y="0"/>
                  </a:lnTo>
                  <a:lnTo>
                    <a:pt x="923277" y="4660"/>
                  </a:lnTo>
                  <a:lnTo>
                    <a:pt x="894346" y="35674"/>
                  </a:lnTo>
                  <a:lnTo>
                    <a:pt x="882269" y="86245"/>
                  </a:lnTo>
                  <a:lnTo>
                    <a:pt x="880922" y="114185"/>
                  </a:lnTo>
                  <a:lnTo>
                    <a:pt x="882548" y="141706"/>
                  </a:lnTo>
                  <a:lnTo>
                    <a:pt x="894194" y="190995"/>
                  </a:lnTo>
                  <a:lnTo>
                    <a:pt x="923226" y="221996"/>
                  </a:lnTo>
                  <a:lnTo>
                    <a:pt x="944829" y="226656"/>
                  </a:lnTo>
                  <a:lnTo>
                    <a:pt x="1122578" y="226656"/>
                  </a:lnTo>
                  <a:lnTo>
                    <a:pt x="1161376" y="209499"/>
                  </a:lnTo>
                  <a:lnTo>
                    <a:pt x="1180312" y="168808"/>
                  </a:lnTo>
                  <a:lnTo>
                    <a:pt x="1180414" y="167995"/>
                  </a:lnTo>
                  <a:lnTo>
                    <a:pt x="1184287" y="138417"/>
                  </a:lnTo>
                  <a:lnTo>
                    <a:pt x="1185456" y="10989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29666" y="6440724"/>
              <a:ext cx="251933" cy="22665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418940" y="6440728"/>
              <a:ext cx="2042795" cy="229235"/>
            </a:xfrm>
            <a:custGeom>
              <a:avLst/>
              <a:gdLst/>
              <a:ahLst/>
              <a:cxnLst/>
              <a:rect l="l" t="t" r="r" b="b"/>
              <a:pathLst>
                <a:path w="2042795" h="229234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2042795" h="229234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  <a:path w="2042795" h="229234">
                  <a:moveTo>
                    <a:pt x="1437601" y="226847"/>
                  </a:moveTo>
                  <a:lnTo>
                    <a:pt x="1345145" y="112153"/>
                  </a:lnTo>
                  <a:lnTo>
                    <a:pt x="1435100" y="266"/>
                  </a:lnTo>
                  <a:lnTo>
                    <a:pt x="1354429" y="266"/>
                  </a:lnTo>
                  <a:lnTo>
                    <a:pt x="1305915" y="64287"/>
                  </a:lnTo>
                  <a:lnTo>
                    <a:pt x="1257261" y="266"/>
                  </a:lnTo>
                  <a:lnTo>
                    <a:pt x="1176591" y="266"/>
                  </a:lnTo>
                  <a:lnTo>
                    <a:pt x="1266456" y="112153"/>
                  </a:lnTo>
                  <a:lnTo>
                    <a:pt x="1174127" y="226847"/>
                  </a:lnTo>
                  <a:lnTo>
                    <a:pt x="1254823" y="226847"/>
                  </a:lnTo>
                  <a:lnTo>
                    <a:pt x="1305915" y="159880"/>
                  </a:lnTo>
                  <a:lnTo>
                    <a:pt x="1356855" y="226847"/>
                  </a:lnTo>
                  <a:lnTo>
                    <a:pt x="1437601" y="226847"/>
                  </a:lnTo>
                  <a:close/>
                </a:path>
                <a:path w="2042795" h="229234">
                  <a:moveTo>
                    <a:pt x="2042388" y="39268"/>
                  </a:moveTo>
                  <a:lnTo>
                    <a:pt x="2039035" y="23075"/>
                  </a:lnTo>
                  <a:lnTo>
                    <a:pt x="2029434" y="10845"/>
                  </a:lnTo>
                  <a:lnTo>
                    <a:pt x="2014270" y="3111"/>
                  </a:lnTo>
                  <a:lnTo>
                    <a:pt x="1994255" y="419"/>
                  </a:lnTo>
                  <a:lnTo>
                    <a:pt x="1980590" y="1498"/>
                  </a:lnTo>
                  <a:lnTo>
                    <a:pt x="1967064" y="6057"/>
                  </a:lnTo>
                  <a:lnTo>
                    <a:pt x="1954606" y="16129"/>
                  </a:lnTo>
                  <a:lnTo>
                    <a:pt x="1944090" y="33705"/>
                  </a:lnTo>
                  <a:lnTo>
                    <a:pt x="1893277" y="152819"/>
                  </a:lnTo>
                  <a:lnTo>
                    <a:pt x="1842363" y="33705"/>
                  </a:lnTo>
                  <a:lnTo>
                    <a:pt x="1835873" y="21183"/>
                  </a:lnTo>
                  <a:lnTo>
                    <a:pt x="1826412" y="10553"/>
                  </a:lnTo>
                  <a:lnTo>
                    <a:pt x="1812391" y="3187"/>
                  </a:lnTo>
                  <a:lnTo>
                    <a:pt x="1792249" y="419"/>
                  </a:lnTo>
                  <a:lnTo>
                    <a:pt x="1772208" y="3111"/>
                  </a:lnTo>
                  <a:lnTo>
                    <a:pt x="1757045" y="10845"/>
                  </a:lnTo>
                  <a:lnTo>
                    <a:pt x="1747443" y="23075"/>
                  </a:lnTo>
                  <a:lnTo>
                    <a:pt x="1744103" y="39268"/>
                  </a:lnTo>
                  <a:lnTo>
                    <a:pt x="1744103" y="226961"/>
                  </a:lnTo>
                  <a:lnTo>
                    <a:pt x="1810956" y="226961"/>
                  </a:lnTo>
                  <a:lnTo>
                    <a:pt x="1810232" y="102806"/>
                  </a:lnTo>
                  <a:lnTo>
                    <a:pt x="1850237" y="197586"/>
                  </a:lnTo>
                  <a:lnTo>
                    <a:pt x="1855063" y="207848"/>
                  </a:lnTo>
                  <a:lnTo>
                    <a:pt x="1862683" y="218135"/>
                  </a:lnTo>
                  <a:lnTo>
                    <a:pt x="1874837" y="226047"/>
                  </a:lnTo>
                  <a:lnTo>
                    <a:pt x="1893277" y="229222"/>
                  </a:lnTo>
                  <a:lnTo>
                    <a:pt x="1910651" y="226529"/>
                  </a:lnTo>
                  <a:lnTo>
                    <a:pt x="1922576" y="219405"/>
                  </a:lnTo>
                  <a:lnTo>
                    <a:pt x="1930603" y="209283"/>
                  </a:lnTo>
                  <a:lnTo>
                    <a:pt x="1936267" y="197586"/>
                  </a:lnTo>
                  <a:lnTo>
                    <a:pt x="1976551" y="102209"/>
                  </a:lnTo>
                  <a:lnTo>
                    <a:pt x="1975497" y="226961"/>
                  </a:lnTo>
                  <a:lnTo>
                    <a:pt x="2042388" y="226961"/>
                  </a:lnTo>
                  <a:lnTo>
                    <a:pt x="2042388" y="3926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77852" y="6438061"/>
              <a:ext cx="247586" cy="23240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0126713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441813" y="6879640"/>
              <a:ext cx="173990" cy="69215"/>
            </a:xfrm>
            <a:custGeom>
              <a:avLst/>
              <a:gdLst/>
              <a:ahLst/>
              <a:cxnLst/>
              <a:rect l="l" t="t" r="r" b="b"/>
              <a:pathLst>
                <a:path w="173990" h="69215">
                  <a:moveTo>
                    <a:pt x="61366" y="7035"/>
                  </a:moveTo>
                  <a:lnTo>
                    <a:pt x="60972" y="4546"/>
                  </a:lnTo>
                  <a:lnTo>
                    <a:pt x="56527" y="88"/>
                  </a:lnTo>
                  <a:lnTo>
                    <a:pt x="53873" y="0"/>
                  </a:lnTo>
                  <a:lnTo>
                    <a:pt x="10388" y="0"/>
                  </a:lnTo>
                  <a:lnTo>
                    <a:pt x="5054" y="88"/>
                  </a:lnTo>
                  <a:lnTo>
                    <a:pt x="368" y="4597"/>
                  </a:lnTo>
                  <a:lnTo>
                    <a:pt x="0" y="6883"/>
                  </a:lnTo>
                  <a:lnTo>
                    <a:pt x="0" y="68910"/>
                  </a:lnTo>
                  <a:lnTo>
                    <a:pt x="13068" y="68910"/>
                  </a:lnTo>
                  <a:lnTo>
                    <a:pt x="13068" y="13309"/>
                  </a:lnTo>
                  <a:lnTo>
                    <a:pt x="13296" y="11938"/>
                  </a:lnTo>
                  <a:lnTo>
                    <a:pt x="14782" y="10223"/>
                  </a:lnTo>
                  <a:lnTo>
                    <a:pt x="15976" y="10363"/>
                  </a:lnTo>
                  <a:lnTo>
                    <a:pt x="17106" y="10363"/>
                  </a:lnTo>
                  <a:lnTo>
                    <a:pt x="44424" y="10363"/>
                  </a:lnTo>
                  <a:lnTo>
                    <a:pt x="46723" y="10223"/>
                  </a:lnTo>
                  <a:lnTo>
                    <a:pt x="47548" y="11239"/>
                  </a:lnTo>
                  <a:lnTo>
                    <a:pt x="48488" y="12153"/>
                  </a:lnTo>
                  <a:lnTo>
                    <a:pt x="48323" y="13500"/>
                  </a:lnTo>
                  <a:lnTo>
                    <a:pt x="48323" y="68910"/>
                  </a:lnTo>
                  <a:lnTo>
                    <a:pt x="61366" y="68910"/>
                  </a:lnTo>
                  <a:lnTo>
                    <a:pt x="61366" y="7035"/>
                  </a:lnTo>
                  <a:close/>
                </a:path>
                <a:path w="173990" h="69215">
                  <a:moveTo>
                    <a:pt x="173774" y="7035"/>
                  </a:moveTo>
                  <a:lnTo>
                    <a:pt x="173443" y="4546"/>
                  </a:lnTo>
                  <a:lnTo>
                    <a:pt x="168998" y="88"/>
                  </a:lnTo>
                  <a:lnTo>
                    <a:pt x="166344" y="0"/>
                  </a:lnTo>
                  <a:lnTo>
                    <a:pt x="122885" y="0"/>
                  </a:lnTo>
                  <a:lnTo>
                    <a:pt x="117500" y="88"/>
                  </a:lnTo>
                  <a:lnTo>
                    <a:pt x="112852" y="4597"/>
                  </a:lnTo>
                  <a:lnTo>
                    <a:pt x="112522" y="6883"/>
                  </a:lnTo>
                  <a:lnTo>
                    <a:pt x="112522" y="68910"/>
                  </a:lnTo>
                  <a:lnTo>
                    <a:pt x="125514" y="68910"/>
                  </a:lnTo>
                  <a:lnTo>
                    <a:pt x="125514" y="13309"/>
                  </a:lnTo>
                  <a:lnTo>
                    <a:pt x="125704" y="11938"/>
                  </a:lnTo>
                  <a:lnTo>
                    <a:pt x="127279" y="10223"/>
                  </a:lnTo>
                  <a:lnTo>
                    <a:pt x="128473" y="10363"/>
                  </a:lnTo>
                  <a:lnTo>
                    <a:pt x="129540" y="10363"/>
                  </a:lnTo>
                  <a:lnTo>
                    <a:pt x="156870" y="10363"/>
                  </a:lnTo>
                  <a:lnTo>
                    <a:pt x="159194" y="10223"/>
                  </a:lnTo>
                  <a:lnTo>
                    <a:pt x="160020" y="11239"/>
                  </a:lnTo>
                  <a:lnTo>
                    <a:pt x="160985" y="12153"/>
                  </a:lnTo>
                  <a:lnTo>
                    <a:pt x="160820" y="13500"/>
                  </a:lnTo>
                  <a:lnTo>
                    <a:pt x="160820" y="68910"/>
                  </a:lnTo>
                  <a:lnTo>
                    <a:pt x="173774" y="68910"/>
                  </a:lnTo>
                  <a:lnTo>
                    <a:pt x="173774" y="70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57967" y="6878888"/>
              <a:ext cx="74599" cy="696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121593" y="6878888"/>
              <a:ext cx="85864" cy="7044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92052" y="6878888"/>
              <a:ext cx="65468" cy="7044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708803" y="6864021"/>
              <a:ext cx="65468" cy="8531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1948045" y="6879630"/>
              <a:ext cx="57785" cy="69215"/>
            </a:xfrm>
            <a:custGeom>
              <a:avLst/>
              <a:gdLst/>
              <a:ahLst/>
              <a:cxnLst/>
              <a:rect l="l" t="t" r="r" b="b"/>
              <a:pathLst>
                <a:path w="57784" h="69215">
                  <a:moveTo>
                    <a:pt x="34035" y="0"/>
                  </a:moveTo>
                  <a:lnTo>
                    <a:pt x="965" y="0"/>
                  </a:lnTo>
                  <a:lnTo>
                    <a:pt x="965" y="10370"/>
                  </a:lnTo>
                  <a:lnTo>
                    <a:pt x="31915" y="10370"/>
                  </a:lnTo>
                  <a:lnTo>
                    <a:pt x="36385" y="12448"/>
                  </a:lnTo>
                  <a:lnTo>
                    <a:pt x="43014" y="18784"/>
                  </a:lnTo>
                  <a:lnTo>
                    <a:pt x="44005" y="23950"/>
                  </a:lnTo>
                  <a:lnTo>
                    <a:pt x="44322" y="28731"/>
                  </a:lnTo>
                  <a:lnTo>
                    <a:pt x="2324" y="28731"/>
                  </a:lnTo>
                  <a:lnTo>
                    <a:pt x="2324" y="39034"/>
                  </a:lnTo>
                  <a:lnTo>
                    <a:pt x="44322" y="39034"/>
                  </a:lnTo>
                  <a:lnTo>
                    <a:pt x="44195" y="46828"/>
                  </a:lnTo>
                  <a:lnTo>
                    <a:pt x="42913" y="51716"/>
                  </a:lnTo>
                  <a:lnTo>
                    <a:pt x="34594" y="57383"/>
                  </a:lnTo>
                  <a:lnTo>
                    <a:pt x="30441" y="58637"/>
                  </a:lnTo>
                  <a:lnTo>
                    <a:pt x="0" y="58637"/>
                  </a:lnTo>
                  <a:lnTo>
                    <a:pt x="0" y="68917"/>
                  </a:lnTo>
                  <a:lnTo>
                    <a:pt x="34886" y="68917"/>
                  </a:lnTo>
                  <a:lnTo>
                    <a:pt x="43014" y="67881"/>
                  </a:lnTo>
                  <a:lnTo>
                    <a:pt x="57683" y="33897"/>
                  </a:lnTo>
                  <a:lnTo>
                    <a:pt x="57472" y="26738"/>
                  </a:lnTo>
                  <a:lnTo>
                    <a:pt x="56489" y="19580"/>
                  </a:lnTo>
                  <a:lnTo>
                    <a:pt x="54211" y="12867"/>
                  </a:lnTo>
                  <a:lnTo>
                    <a:pt x="50114" y="7044"/>
                  </a:lnTo>
                  <a:lnTo>
                    <a:pt x="43395" y="506"/>
                  </a:lnTo>
                  <a:lnTo>
                    <a:pt x="3403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2161215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270343" y="6878888"/>
              <a:ext cx="70525" cy="7044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0126713" y="6715201"/>
              <a:ext cx="2334895" cy="233679"/>
            </a:xfrm>
            <a:custGeom>
              <a:avLst/>
              <a:gdLst/>
              <a:ahLst/>
              <a:cxnLst/>
              <a:rect l="l" t="t" r="r" b="b"/>
              <a:pathLst>
                <a:path w="2334895" h="233679">
                  <a:moveTo>
                    <a:pt x="2319363" y="223075"/>
                  </a:moveTo>
                  <a:lnTo>
                    <a:pt x="2287867" y="223075"/>
                  </a:lnTo>
                  <a:lnTo>
                    <a:pt x="2281504" y="221818"/>
                  </a:lnTo>
                  <a:lnTo>
                    <a:pt x="2276627" y="214274"/>
                  </a:lnTo>
                  <a:lnTo>
                    <a:pt x="2274824" y="210045"/>
                  </a:lnTo>
                  <a:lnTo>
                    <a:pt x="2274824" y="189471"/>
                  </a:lnTo>
                  <a:lnTo>
                    <a:pt x="2276513" y="184264"/>
                  </a:lnTo>
                  <a:lnTo>
                    <a:pt x="2282558" y="175285"/>
                  </a:lnTo>
                  <a:lnTo>
                    <a:pt x="2289048" y="174802"/>
                  </a:lnTo>
                  <a:lnTo>
                    <a:pt x="2318283" y="174802"/>
                  </a:lnTo>
                  <a:lnTo>
                    <a:pt x="2318283" y="164439"/>
                  </a:lnTo>
                  <a:lnTo>
                    <a:pt x="2285682" y="164439"/>
                  </a:lnTo>
                  <a:lnTo>
                    <a:pt x="2274989" y="165087"/>
                  </a:lnTo>
                  <a:lnTo>
                    <a:pt x="2261374" y="199910"/>
                  </a:lnTo>
                  <a:lnTo>
                    <a:pt x="2261552" y="206032"/>
                  </a:lnTo>
                  <a:lnTo>
                    <a:pt x="2283663" y="233349"/>
                  </a:lnTo>
                  <a:lnTo>
                    <a:pt x="2290267" y="233349"/>
                  </a:lnTo>
                  <a:lnTo>
                    <a:pt x="2319363" y="233349"/>
                  </a:lnTo>
                  <a:lnTo>
                    <a:pt x="2319363" y="223075"/>
                  </a:lnTo>
                  <a:close/>
                </a:path>
                <a:path w="2334895" h="233679">
                  <a:moveTo>
                    <a:pt x="2334615" y="0"/>
                  </a:moveTo>
                  <a:lnTo>
                    <a:pt x="0" y="0"/>
                  </a:lnTo>
                  <a:lnTo>
                    <a:pt x="0" y="111645"/>
                  </a:lnTo>
                  <a:lnTo>
                    <a:pt x="2334615" y="111645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04677" y="6732944"/>
              <a:ext cx="104432" cy="7049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565559" y="6732944"/>
              <a:ext cx="85801" cy="7049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6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2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pic>
        <p:nvPicPr>
          <p:cNvPr id="50" name="object 65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80" y="633314"/>
            <a:ext cx="5165750" cy="327764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545" r="18047" b="-545"/>
          <a:stretch/>
        </p:blipFill>
        <p:spPr>
          <a:xfrm>
            <a:off x="6996146" y="4014355"/>
            <a:ext cx="2627164" cy="190586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1" r="10786" b="12253"/>
          <a:stretch/>
        </p:blipFill>
        <p:spPr>
          <a:xfrm>
            <a:off x="9753540" y="4015221"/>
            <a:ext cx="2496605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6" name="object 6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9" name="object 9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4" name="object 14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19" name="object 19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2" name="object 22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6" name="object 26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3" name="object 33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5" name="object 45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5" name="object 55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776221" y="3202254"/>
            <a:ext cx="2949575" cy="82169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570"/>
              </a:spcBef>
            </a:pPr>
            <a:r>
              <a:rPr spc="80" dirty="0"/>
              <a:t>МЕБЕЛЬНОЕ </a:t>
            </a:r>
            <a:r>
              <a:rPr spc="40" dirty="0"/>
              <a:t>ПРОИЗВОДСТВО</a:t>
            </a:r>
          </a:p>
        </p:txBody>
      </p:sp>
      <p:pic>
        <p:nvPicPr>
          <p:cNvPr id="62" name="object 6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818845" y="1712836"/>
            <a:ext cx="2787865" cy="1975180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820674" y="3778910"/>
            <a:ext cx="2794990" cy="2086406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663468" y="591019"/>
            <a:ext cx="2797860" cy="1864868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54625" y="4207535"/>
            <a:ext cx="2359101" cy="1572539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697910" y="4471279"/>
            <a:ext cx="2763418" cy="1841689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200907" y="4213313"/>
            <a:ext cx="2389657" cy="1593443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680867" y="2543327"/>
            <a:ext cx="2780461" cy="1853641"/>
          </a:xfrm>
          <a:prstGeom prst="rect">
            <a:avLst/>
          </a:prstGeom>
        </p:spPr>
      </p:pic>
      <p:sp>
        <p:nvSpPr>
          <p:cNvPr id="69" name="object 69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7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8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35800" y="926066"/>
            <a:ext cx="5465711" cy="517865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8" name="object 8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11" name="object 11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6" name="object 16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21" name="object 21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4" name="object 24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8" name="object 28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5" name="object 35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7" name="object 47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641433" y="2847860"/>
            <a:ext cx="4416425" cy="821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135"/>
              </a:lnSpc>
              <a:spcBef>
                <a:spcPts val="100"/>
              </a:spcBef>
            </a:pPr>
            <a:r>
              <a:rPr dirty="0"/>
              <a:t>ЛАБОРАТОРНАЯ</a:t>
            </a:r>
            <a:r>
              <a:rPr spc="440" dirty="0"/>
              <a:t> </a:t>
            </a:r>
            <a:r>
              <a:rPr spc="-10" dirty="0"/>
              <a:t>ПОСУДА</a:t>
            </a:r>
          </a:p>
          <a:p>
            <a:pPr marL="249554" algn="ctr">
              <a:lnSpc>
                <a:spcPts val="3135"/>
              </a:lnSpc>
            </a:pPr>
            <a:r>
              <a:rPr spc="-50" dirty="0"/>
              <a:t>И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8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3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07418" y="3384492"/>
            <a:ext cx="4866005" cy="1615440"/>
          </a:xfrm>
          <a:prstGeom prst="rect">
            <a:avLst/>
          </a:prstGeom>
        </p:spPr>
        <p:txBody>
          <a:bodyPr vert="horz" wrap="square" lIns="0" tIns="213995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685"/>
              </a:spcBef>
            </a:pPr>
            <a:r>
              <a:rPr sz="2800" b="1" spc="60" dirty="0">
                <a:latin typeface="Corbel"/>
                <a:cs typeface="Corbel"/>
              </a:rPr>
              <a:t>ИЗДЕЛИЯ</a:t>
            </a:r>
            <a:r>
              <a:rPr sz="2800" b="1" spc="160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ИЗ</a:t>
            </a:r>
            <a:r>
              <a:rPr sz="2800" b="1" spc="155" dirty="0">
                <a:latin typeface="Corbel"/>
                <a:cs typeface="Corbel"/>
              </a:rPr>
              <a:t> </a:t>
            </a:r>
            <a:r>
              <a:rPr sz="2800" b="1" spc="40" dirty="0">
                <a:latin typeface="Corbel"/>
                <a:cs typeface="Corbel"/>
              </a:rPr>
              <a:t>ПЛАСТМАССЫ</a:t>
            </a:r>
            <a:endParaRPr sz="2800">
              <a:latin typeface="Corbel"/>
              <a:cs typeface="Corbel"/>
            </a:endParaRPr>
          </a:p>
          <a:p>
            <a:pPr marL="12700" marR="55244">
              <a:lnSpc>
                <a:spcPct val="101699"/>
              </a:lnSpc>
              <a:spcBef>
                <a:spcPts val="980"/>
              </a:spcBef>
            </a:pPr>
            <a:r>
              <a:rPr sz="1800" dirty="0">
                <a:latin typeface="Corbel"/>
                <a:cs typeface="Corbel"/>
              </a:rPr>
              <a:t>Литье</a:t>
            </a:r>
            <a:r>
              <a:rPr sz="1800" spc="-50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под</a:t>
            </a:r>
            <a:r>
              <a:rPr sz="1800" spc="-45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давлением</a:t>
            </a:r>
            <a:r>
              <a:rPr sz="1800" spc="-50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на</a:t>
            </a:r>
            <a:r>
              <a:rPr sz="1800" spc="-45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современных термопластных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автоматах</a:t>
            </a:r>
            <a:r>
              <a:rPr sz="1800" spc="-20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и</a:t>
            </a:r>
            <a:r>
              <a:rPr sz="1800" spc="-2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выдувных</a:t>
            </a:r>
            <a:r>
              <a:rPr sz="1800" spc="-2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машинах. </a:t>
            </a:r>
            <a:r>
              <a:rPr sz="1800" dirty="0">
                <a:latin typeface="Corbel"/>
                <a:cs typeface="Corbel"/>
              </a:rPr>
              <a:t>Более</a:t>
            </a:r>
            <a:r>
              <a:rPr sz="1800" spc="-30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100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собственных</a:t>
            </a:r>
            <a:r>
              <a:rPr sz="1800" spc="-30" dirty="0">
                <a:latin typeface="Corbel"/>
                <a:cs typeface="Corbel"/>
              </a:rPr>
              <a:t> </a:t>
            </a:r>
            <a:r>
              <a:rPr sz="1800" spc="-20" dirty="0">
                <a:latin typeface="Corbel"/>
                <a:cs typeface="Corbel"/>
              </a:rPr>
              <a:t>моделей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spc="-20" dirty="0">
                <a:latin typeface="Corbel"/>
                <a:cs typeface="Corbel"/>
              </a:rPr>
              <a:t>пресс-</a:t>
            </a:r>
            <a:r>
              <a:rPr sz="1800" spc="-10" dirty="0">
                <a:latin typeface="Corbel"/>
                <a:cs typeface="Corbel"/>
              </a:rPr>
              <a:t>форм.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7" name="object 7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417443" y="6355391"/>
            <a:ext cx="603885" cy="676910"/>
            <a:chOff x="9417443" y="6355391"/>
            <a:chExt cx="603885" cy="676910"/>
          </a:xfrm>
        </p:grpSpPr>
        <p:sp>
          <p:nvSpPr>
            <p:cNvPr id="10" name="object 10"/>
            <p:cNvSpPr/>
            <p:nvPr/>
          </p:nvSpPr>
          <p:spPr>
            <a:xfrm>
              <a:off x="9417443" y="642862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301663" y="0"/>
                  </a:moveTo>
                  <a:lnTo>
                    <a:pt x="0" y="301679"/>
                  </a:lnTo>
                  <a:lnTo>
                    <a:pt x="301663" y="603309"/>
                  </a:lnTo>
                  <a:lnTo>
                    <a:pt x="603288" y="301679"/>
                  </a:lnTo>
                  <a:lnTo>
                    <a:pt x="30166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17444" y="635539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4" h="603884">
                  <a:moveTo>
                    <a:pt x="603288" y="301688"/>
                  </a:moveTo>
                  <a:lnTo>
                    <a:pt x="310134" y="8483"/>
                  </a:lnTo>
                  <a:lnTo>
                    <a:pt x="301663" y="0"/>
                  </a:lnTo>
                  <a:lnTo>
                    <a:pt x="299478" y="2120"/>
                  </a:lnTo>
                  <a:lnTo>
                    <a:pt x="0" y="301688"/>
                  </a:lnTo>
                  <a:lnTo>
                    <a:pt x="301663" y="603338"/>
                  </a:lnTo>
                  <a:lnTo>
                    <a:pt x="310159" y="594842"/>
                  </a:lnTo>
                  <a:lnTo>
                    <a:pt x="603288" y="301688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68256" y="6512365"/>
              <a:ext cx="336550" cy="297180"/>
            </a:xfrm>
            <a:custGeom>
              <a:avLst/>
              <a:gdLst/>
              <a:ahLst/>
              <a:cxnLst/>
              <a:rect l="l" t="t" r="r" b="b"/>
              <a:pathLst>
                <a:path w="336550" h="297179">
                  <a:moveTo>
                    <a:pt x="233667" y="196260"/>
                  </a:moveTo>
                  <a:lnTo>
                    <a:pt x="192671" y="196260"/>
                  </a:lnTo>
                  <a:lnTo>
                    <a:pt x="192671" y="296611"/>
                  </a:lnTo>
                  <a:lnTo>
                    <a:pt x="233667" y="296611"/>
                  </a:lnTo>
                  <a:lnTo>
                    <a:pt x="233667" y="196260"/>
                  </a:lnTo>
                  <a:close/>
                </a:path>
                <a:path w="336550" h="297179">
                  <a:moveTo>
                    <a:pt x="51892" y="253911"/>
                  </a:moveTo>
                  <a:lnTo>
                    <a:pt x="51892" y="294109"/>
                  </a:lnTo>
                  <a:lnTo>
                    <a:pt x="58648" y="295257"/>
                  </a:lnTo>
                  <a:lnTo>
                    <a:pt x="65417" y="295934"/>
                  </a:lnTo>
                  <a:lnTo>
                    <a:pt x="72529" y="295934"/>
                  </a:lnTo>
                  <a:lnTo>
                    <a:pt x="114908" y="288370"/>
                  </a:lnTo>
                  <a:lnTo>
                    <a:pt x="150833" y="267399"/>
                  </a:lnTo>
                  <a:lnTo>
                    <a:pt x="160163" y="256359"/>
                  </a:lnTo>
                  <a:lnTo>
                    <a:pt x="65417" y="256359"/>
                  </a:lnTo>
                  <a:lnTo>
                    <a:pt x="58432" y="255682"/>
                  </a:lnTo>
                  <a:lnTo>
                    <a:pt x="51892" y="253911"/>
                  </a:lnTo>
                  <a:close/>
                </a:path>
                <a:path w="336550" h="297179">
                  <a:moveTo>
                    <a:pt x="335648" y="185169"/>
                  </a:moveTo>
                  <a:lnTo>
                    <a:pt x="154470" y="185169"/>
                  </a:lnTo>
                  <a:lnTo>
                    <a:pt x="153657" y="191447"/>
                  </a:lnTo>
                  <a:lnTo>
                    <a:pt x="151980" y="197622"/>
                  </a:lnTo>
                  <a:lnTo>
                    <a:pt x="149796" y="203436"/>
                  </a:lnTo>
                  <a:lnTo>
                    <a:pt x="149606" y="203436"/>
                  </a:lnTo>
                  <a:lnTo>
                    <a:pt x="137493" y="224830"/>
                  </a:lnTo>
                  <a:lnTo>
                    <a:pt x="119749" y="241564"/>
                  </a:lnTo>
                  <a:lnTo>
                    <a:pt x="97665" y="252465"/>
                  </a:lnTo>
                  <a:lnTo>
                    <a:pt x="72529" y="256359"/>
                  </a:lnTo>
                  <a:lnTo>
                    <a:pt x="160163" y="256359"/>
                  </a:lnTo>
                  <a:lnTo>
                    <a:pt x="177558" y="235777"/>
                  </a:lnTo>
                  <a:lnTo>
                    <a:pt x="192341" y="196260"/>
                  </a:lnTo>
                  <a:lnTo>
                    <a:pt x="334035" y="196260"/>
                  </a:lnTo>
                  <a:lnTo>
                    <a:pt x="335394" y="188996"/>
                  </a:lnTo>
                  <a:lnTo>
                    <a:pt x="335648" y="185169"/>
                  </a:lnTo>
                  <a:close/>
                </a:path>
                <a:path w="336550" h="297179">
                  <a:moveTo>
                    <a:pt x="143471" y="185169"/>
                  </a:moveTo>
                  <a:lnTo>
                    <a:pt x="1219" y="185169"/>
                  </a:lnTo>
                  <a:lnTo>
                    <a:pt x="1473" y="187142"/>
                  </a:lnTo>
                  <a:lnTo>
                    <a:pt x="2413" y="191062"/>
                  </a:lnTo>
                  <a:lnTo>
                    <a:pt x="2159" y="191062"/>
                  </a:lnTo>
                  <a:lnTo>
                    <a:pt x="11604" y="212714"/>
                  </a:lnTo>
                  <a:lnTo>
                    <a:pt x="27370" y="229976"/>
                  </a:lnTo>
                  <a:lnTo>
                    <a:pt x="48005" y="241397"/>
                  </a:lnTo>
                  <a:lnTo>
                    <a:pt x="72059" y="245526"/>
                  </a:lnTo>
                  <a:lnTo>
                    <a:pt x="94849" y="241829"/>
                  </a:lnTo>
                  <a:lnTo>
                    <a:pt x="110464" y="233740"/>
                  </a:lnTo>
                  <a:lnTo>
                    <a:pt x="72059" y="233740"/>
                  </a:lnTo>
                  <a:lnTo>
                    <a:pt x="54168" y="230972"/>
                  </a:lnTo>
                  <a:lnTo>
                    <a:pt x="38396" y="223236"/>
                  </a:lnTo>
                  <a:lnTo>
                    <a:pt x="25595" y="211381"/>
                  </a:lnTo>
                  <a:lnTo>
                    <a:pt x="16611" y="196260"/>
                  </a:lnTo>
                  <a:lnTo>
                    <a:pt x="140728" y="196260"/>
                  </a:lnTo>
                  <a:lnTo>
                    <a:pt x="141897" y="192650"/>
                  </a:lnTo>
                  <a:lnTo>
                    <a:pt x="142748" y="188996"/>
                  </a:lnTo>
                  <a:lnTo>
                    <a:pt x="143471" y="185169"/>
                  </a:lnTo>
                  <a:close/>
                </a:path>
                <a:path w="336550" h="297179">
                  <a:moveTo>
                    <a:pt x="140512" y="196260"/>
                  </a:moveTo>
                  <a:lnTo>
                    <a:pt x="127838" y="196260"/>
                  </a:lnTo>
                  <a:lnTo>
                    <a:pt x="118854" y="211381"/>
                  </a:lnTo>
                  <a:lnTo>
                    <a:pt x="106035" y="223236"/>
                  </a:lnTo>
                  <a:lnTo>
                    <a:pt x="90172" y="230972"/>
                  </a:lnTo>
                  <a:lnTo>
                    <a:pt x="72059" y="233740"/>
                  </a:lnTo>
                  <a:lnTo>
                    <a:pt x="110464" y="233740"/>
                  </a:lnTo>
                  <a:lnTo>
                    <a:pt x="114668" y="231563"/>
                  </a:lnTo>
                  <a:lnTo>
                    <a:pt x="130295" y="215961"/>
                  </a:lnTo>
                  <a:lnTo>
                    <a:pt x="140512" y="196260"/>
                  </a:lnTo>
                  <a:close/>
                </a:path>
                <a:path w="336550" h="297179">
                  <a:moveTo>
                    <a:pt x="301914" y="89949"/>
                  </a:moveTo>
                  <a:lnTo>
                    <a:pt x="233667" y="89949"/>
                  </a:lnTo>
                  <a:lnTo>
                    <a:pt x="240880" y="94715"/>
                  </a:lnTo>
                  <a:lnTo>
                    <a:pt x="248119" y="98985"/>
                  </a:lnTo>
                  <a:lnTo>
                    <a:pt x="253784" y="101969"/>
                  </a:lnTo>
                  <a:lnTo>
                    <a:pt x="266442" y="110703"/>
                  </a:lnTo>
                  <a:lnTo>
                    <a:pt x="277595" y="121759"/>
                  </a:lnTo>
                  <a:lnTo>
                    <a:pt x="286668" y="134730"/>
                  </a:lnTo>
                  <a:lnTo>
                    <a:pt x="293090" y="149208"/>
                  </a:lnTo>
                  <a:lnTo>
                    <a:pt x="4394" y="149208"/>
                  </a:lnTo>
                  <a:lnTo>
                    <a:pt x="3327" y="152841"/>
                  </a:lnTo>
                  <a:lnTo>
                    <a:pt x="2159" y="156419"/>
                  </a:lnTo>
                  <a:lnTo>
                    <a:pt x="1473" y="160094"/>
                  </a:lnTo>
                  <a:lnTo>
                    <a:pt x="335203" y="160094"/>
                  </a:lnTo>
                  <a:lnTo>
                    <a:pt x="323097" y="119967"/>
                  </a:lnTo>
                  <a:lnTo>
                    <a:pt x="302374" y="90449"/>
                  </a:lnTo>
                  <a:lnTo>
                    <a:pt x="301914" y="89949"/>
                  </a:lnTo>
                  <a:close/>
                </a:path>
                <a:path w="336550" h="297179">
                  <a:moveTo>
                    <a:pt x="92113" y="161"/>
                  </a:moveTo>
                  <a:lnTo>
                    <a:pt x="51257" y="219"/>
                  </a:lnTo>
                  <a:lnTo>
                    <a:pt x="51257" y="26617"/>
                  </a:lnTo>
                  <a:lnTo>
                    <a:pt x="50761" y="32115"/>
                  </a:lnTo>
                  <a:lnTo>
                    <a:pt x="51892" y="38469"/>
                  </a:lnTo>
                  <a:lnTo>
                    <a:pt x="51892" y="39077"/>
                  </a:lnTo>
                  <a:lnTo>
                    <a:pt x="52108" y="39077"/>
                  </a:lnTo>
                  <a:lnTo>
                    <a:pt x="52324" y="41075"/>
                  </a:lnTo>
                  <a:lnTo>
                    <a:pt x="53022" y="43412"/>
                  </a:lnTo>
                  <a:lnTo>
                    <a:pt x="53682" y="45914"/>
                  </a:lnTo>
                  <a:lnTo>
                    <a:pt x="80153" y="81104"/>
                  </a:lnTo>
                  <a:lnTo>
                    <a:pt x="112064" y="101469"/>
                  </a:lnTo>
                  <a:lnTo>
                    <a:pt x="124830" y="110280"/>
                  </a:lnTo>
                  <a:lnTo>
                    <a:pt x="136040" y="121454"/>
                  </a:lnTo>
                  <a:lnTo>
                    <a:pt x="145152" y="134569"/>
                  </a:lnTo>
                  <a:lnTo>
                    <a:pt x="151625" y="149208"/>
                  </a:lnTo>
                  <a:lnTo>
                    <a:pt x="191846" y="149208"/>
                  </a:lnTo>
                  <a:lnTo>
                    <a:pt x="174193" y="106942"/>
                  </a:lnTo>
                  <a:lnTo>
                    <a:pt x="160629" y="89949"/>
                  </a:lnTo>
                  <a:lnTo>
                    <a:pt x="158584" y="87699"/>
                  </a:lnTo>
                  <a:lnTo>
                    <a:pt x="143351" y="75008"/>
                  </a:lnTo>
                  <a:lnTo>
                    <a:pt x="127034" y="64066"/>
                  </a:lnTo>
                  <a:lnTo>
                    <a:pt x="111132" y="52898"/>
                  </a:lnTo>
                  <a:lnTo>
                    <a:pt x="97142" y="39531"/>
                  </a:lnTo>
                  <a:lnTo>
                    <a:pt x="94144" y="33332"/>
                  </a:lnTo>
                  <a:lnTo>
                    <a:pt x="92325" y="24957"/>
                  </a:lnTo>
                  <a:lnTo>
                    <a:pt x="91559" y="16188"/>
                  </a:lnTo>
                  <a:lnTo>
                    <a:pt x="91719" y="8808"/>
                  </a:lnTo>
                  <a:lnTo>
                    <a:pt x="91897" y="6544"/>
                  </a:lnTo>
                  <a:lnTo>
                    <a:pt x="92113" y="2498"/>
                  </a:lnTo>
                  <a:lnTo>
                    <a:pt x="92113" y="161"/>
                  </a:lnTo>
                  <a:close/>
                </a:path>
                <a:path w="336550" h="297179">
                  <a:moveTo>
                    <a:pt x="233667" y="0"/>
                  </a:moveTo>
                  <a:lnTo>
                    <a:pt x="192671" y="0"/>
                  </a:lnTo>
                  <a:lnTo>
                    <a:pt x="192671" y="149208"/>
                  </a:lnTo>
                  <a:lnTo>
                    <a:pt x="233667" y="149208"/>
                  </a:lnTo>
                  <a:lnTo>
                    <a:pt x="233667" y="89949"/>
                  </a:lnTo>
                  <a:lnTo>
                    <a:pt x="301914" y="89949"/>
                  </a:lnTo>
                  <a:lnTo>
                    <a:pt x="259186" y="57958"/>
                  </a:lnTo>
                  <a:lnTo>
                    <a:pt x="249044" y="50362"/>
                  </a:lnTo>
                  <a:lnTo>
                    <a:pt x="238887" y="39970"/>
                  </a:lnTo>
                  <a:lnTo>
                    <a:pt x="236626" y="37111"/>
                  </a:lnTo>
                  <a:lnTo>
                    <a:pt x="234797" y="31603"/>
                  </a:lnTo>
                  <a:lnTo>
                    <a:pt x="233790" y="26617"/>
                  </a:lnTo>
                  <a:lnTo>
                    <a:pt x="233667" y="0"/>
                  </a:lnTo>
                  <a:close/>
                </a:path>
                <a:path w="336550" h="297179">
                  <a:moveTo>
                    <a:pt x="72136" y="101260"/>
                  </a:moveTo>
                  <a:lnTo>
                    <a:pt x="51479" y="104241"/>
                  </a:lnTo>
                  <a:lnTo>
                    <a:pt x="33172" y="112609"/>
                  </a:lnTo>
                  <a:lnTo>
                    <a:pt x="18075" y="125506"/>
                  </a:lnTo>
                  <a:lnTo>
                    <a:pt x="7048" y="142069"/>
                  </a:lnTo>
                  <a:lnTo>
                    <a:pt x="136842" y="142069"/>
                  </a:lnTo>
                  <a:lnTo>
                    <a:pt x="125753" y="125506"/>
                  </a:lnTo>
                  <a:lnTo>
                    <a:pt x="110670" y="112609"/>
                  </a:lnTo>
                  <a:lnTo>
                    <a:pt x="92497" y="104241"/>
                  </a:lnTo>
                  <a:lnTo>
                    <a:pt x="72136" y="101260"/>
                  </a:lnTo>
                  <a:close/>
                </a:path>
                <a:path w="336550" h="297179">
                  <a:moveTo>
                    <a:pt x="335838" y="167388"/>
                  </a:moveTo>
                  <a:lnTo>
                    <a:pt x="317" y="167388"/>
                  </a:lnTo>
                  <a:lnTo>
                    <a:pt x="114" y="169405"/>
                  </a:lnTo>
                  <a:lnTo>
                    <a:pt x="0" y="175096"/>
                  </a:lnTo>
                  <a:lnTo>
                    <a:pt x="228" y="178329"/>
                  </a:lnTo>
                  <a:lnTo>
                    <a:pt x="336080" y="178368"/>
                  </a:lnTo>
                  <a:lnTo>
                    <a:pt x="336003" y="168300"/>
                  </a:lnTo>
                  <a:lnTo>
                    <a:pt x="335838" y="16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0120795" y="6440725"/>
            <a:ext cx="260350" cy="226695"/>
          </a:xfrm>
          <a:custGeom>
            <a:avLst/>
            <a:gdLst/>
            <a:ahLst/>
            <a:cxnLst/>
            <a:rect l="l" t="t" r="r" b="b"/>
            <a:pathLst>
              <a:path w="260350" h="226695">
                <a:moveTo>
                  <a:pt x="194246" y="0"/>
                </a:moveTo>
                <a:lnTo>
                  <a:pt x="0" y="0"/>
                </a:lnTo>
                <a:lnTo>
                  <a:pt x="0" y="58652"/>
                </a:lnTo>
                <a:lnTo>
                  <a:pt x="163855" y="58652"/>
                </a:lnTo>
                <a:lnTo>
                  <a:pt x="171197" y="61428"/>
                </a:lnTo>
                <a:lnTo>
                  <a:pt x="176718" y="68353"/>
                </a:lnTo>
                <a:lnTo>
                  <a:pt x="180352" y="77324"/>
                </a:lnTo>
                <a:lnTo>
                  <a:pt x="182029" y="86238"/>
                </a:lnTo>
                <a:lnTo>
                  <a:pt x="8064" y="86238"/>
                </a:lnTo>
                <a:lnTo>
                  <a:pt x="8064" y="140789"/>
                </a:lnTo>
                <a:lnTo>
                  <a:pt x="181622" y="140789"/>
                </a:lnTo>
                <a:lnTo>
                  <a:pt x="180525" y="151390"/>
                </a:lnTo>
                <a:lnTo>
                  <a:pt x="177401" y="160044"/>
                </a:lnTo>
                <a:lnTo>
                  <a:pt x="172241" y="165877"/>
                </a:lnTo>
                <a:lnTo>
                  <a:pt x="165036" y="168015"/>
                </a:lnTo>
                <a:lnTo>
                  <a:pt x="0" y="168015"/>
                </a:lnTo>
                <a:lnTo>
                  <a:pt x="0" y="226653"/>
                </a:lnTo>
                <a:lnTo>
                  <a:pt x="192531" y="226653"/>
                </a:lnTo>
                <a:lnTo>
                  <a:pt x="212386" y="223053"/>
                </a:lnTo>
                <a:lnTo>
                  <a:pt x="248996" y="187726"/>
                </a:lnTo>
                <a:lnTo>
                  <a:pt x="259830" y="114297"/>
                </a:lnTo>
                <a:lnTo>
                  <a:pt x="256259" y="73164"/>
                </a:lnTo>
                <a:lnTo>
                  <a:pt x="245986" y="33789"/>
                </a:lnTo>
                <a:lnTo>
                  <a:pt x="238834" y="21197"/>
                </a:lnTo>
                <a:lnTo>
                  <a:pt x="227431" y="10394"/>
                </a:lnTo>
                <a:lnTo>
                  <a:pt x="212371" y="2842"/>
                </a:lnTo>
                <a:lnTo>
                  <a:pt x="194246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0418940" y="6440725"/>
            <a:ext cx="1162685" cy="226695"/>
            <a:chOff x="10418940" y="6440725"/>
            <a:chExt cx="1162685" cy="226695"/>
          </a:xfrm>
        </p:grpSpPr>
        <p:sp>
          <p:nvSpPr>
            <p:cNvPr id="15" name="object 15"/>
            <p:cNvSpPr/>
            <p:nvPr/>
          </p:nvSpPr>
          <p:spPr>
            <a:xfrm>
              <a:off x="11001727" y="6440725"/>
              <a:ext cx="304800" cy="226695"/>
            </a:xfrm>
            <a:custGeom>
              <a:avLst/>
              <a:gdLst/>
              <a:ahLst/>
              <a:cxnLst/>
              <a:rect l="l" t="t" r="r" b="b"/>
              <a:pathLst>
                <a:path w="304800" h="226695">
                  <a:moveTo>
                    <a:pt x="241620" y="0"/>
                  </a:moveTo>
                  <a:lnTo>
                    <a:pt x="63896" y="0"/>
                  </a:lnTo>
                  <a:lnTo>
                    <a:pt x="42347" y="4660"/>
                  </a:lnTo>
                  <a:lnTo>
                    <a:pt x="13417" y="35671"/>
                  </a:lnTo>
                  <a:lnTo>
                    <a:pt x="1347" y="86244"/>
                  </a:lnTo>
                  <a:lnTo>
                    <a:pt x="0" y="114189"/>
                  </a:lnTo>
                  <a:lnTo>
                    <a:pt x="1619" y="141699"/>
                  </a:lnTo>
                  <a:lnTo>
                    <a:pt x="13261" y="190986"/>
                  </a:lnTo>
                  <a:lnTo>
                    <a:pt x="42295" y="221995"/>
                  </a:lnTo>
                  <a:lnTo>
                    <a:pt x="63896" y="226653"/>
                  </a:lnTo>
                  <a:lnTo>
                    <a:pt x="241646" y="226653"/>
                  </a:lnTo>
                  <a:lnTo>
                    <a:pt x="280452" y="209490"/>
                  </a:lnTo>
                  <a:lnTo>
                    <a:pt x="299380" y="168800"/>
                  </a:lnTo>
                  <a:lnTo>
                    <a:pt x="299486" y="167987"/>
                  </a:lnTo>
                  <a:lnTo>
                    <a:pt x="89207" y="167987"/>
                  </a:lnTo>
                  <a:lnTo>
                    <a:pt x="84204" y="160406"/>
                  </a:lnTo>
                  <a:lnTo>
                    <a:pt x="81880" y="151701"/>
                  </a:lnTo>
                  <a:lnTo>
                    <a:pt x="77450" y="129941"/>
                  </a:lnTo>
                  <a:lnTo>
                    <a:pt x="75974" y="109895"/>
                  </a:lnTo>
                  <a:lnTo>
                    <a:pt x="77450" y="91573"/>
                  </a:lnTo>
                  <a:lnTo>
                    <a:pt x="81880" y="74980"/>
                  </a:lnTo>
                  <a:lnTo>
                    <a:pt x="85092" y="66513"/>
                  </a:lnTo>
                  <a:lnTo>
                    <a:pt x="89207" y="58652"/>
                  </a:lnTo>
                  <a:lnTo>
                    <a:pt x="299500" y="58652"/>
                  </a:lnTo>
                  <a:lnTo>
                    <a:pt x="299380" y="57838"/>
                  </a:lnTo>
                  <a:lnTo>
                    <a:pt x="292275" y="35609"/>
                  </a:lnTo>
                  <a:lnTo>
                    <a:pt x="280144" y="17192"/>
                  </a:lnTo>
                  <a:lnTo>
                    <a:pt x="263191" y="4639"/>
                  </a:lnTo>
                  <a:lnTo>
                    <a:pt x="241620" y="0"/>
                  </a:lnTo>
                  <a:close/>
                </a:path>
                <a:path w="304800" h="226695">
                  <a:moveTo>
                    <a:pt x="299500" y="58652"/>
                  </a:moveTo>
                  <a:lnTo>
                    <a:pt x="216169" y="58652"/>
                  </a:lnTo>
                  <a:lnTo>
                    <a:pt x="220450" y="66586"/>
                  </a:lnTo>
                  <a:lnTo>
                    <a:pt x="223523" y="74980"/>
                  </a:lnTo>
                  <a:lnTo>
                    <a:pt x="227966" y="92226"/>
                  </a:lnTo>
                  <a:lnTo>
                    <a:pt x="229447" y="110753"/>
                  </a:lnTo>
                  <a:lnTo>
                    <a:pt x="227966" y="130573"/>
                  </a:lnTo>
                  <a:lnTo>
                    <a:pt x="223523" y="151701"/>
                  </a:lnTo>
                  <a:lnTo>
                    <a:pt x="221148" y="160333"/>
                  </a:lnTo>
                  <a:lnTo>
                    <a:pt x="216169" y="167987"/>
                  </a:lnTo>
                  <a:lnTo>
                    <a:pt x="299486" y="167987"/>
                  </a:lnTo>
                  <a:lnTo>
                    <a:pt x="303366" y="138417"/>
                  </a:lnTo>
                  <a:lnTo>
                    <a:pt x="304532" y="109895"/>
                  </a:lnTo>
                  <a:lnTo>
                    <a:pt x="303123" y="83108"/>
                  </a:lnTo>
                  <a:lnTo>
                    <a:pt x="299500" y="586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29666" y="6440725"/>
              <a:ext cx="251933" cy="22665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418940" y="6440728"/>
              <a:ext cx="563245" cy="226695"/>
            </a:xfrm>
            <a:custGeom>
              <a:avLst/>
              <a:gdLst/>
              <a:ahLst/>
              <a:cxnLst/>
              <a:rect l="l" t="t" r="r" b="b"/>
              <a:pathLst>
                <a:path w="563245" h="226695">
                  <a:moveTo>
                    <a:pt x="271538" y="226656"/>
                  </a:moveTo>
                  <a:lnTo>
                    <a:pt x="166649" y="110426"/>
                  </a:lnTo>
                  <a:lnTo>
                    <a:pt x="257429" y="0"/>
                  </a:lnTo>
                  <a:lnTo>
                    <a:pt x="165823" y="0"/>
                  </a:lnTo>
                  <a:lnTo>
                    <a:pt x="103708" y="86106"/>
                  </a:lnTo>
                  <a:lnTo>
                    <a:pt x="75285" y="86106"/>
                  </a:lnTo>
                  <a:lnTo>
                    <a:pt x="75285" y="0"/>
                  </a:lnTo>
                  <a:lnTo>
                    <a:pt x="0" y="0"/>
                  </a:lnTo>
                  <a:lnTo>
                    <a:pt x="0" y="226656"/>
                  </a:lnTo>
                  <a:lnTo>
                    <a:pt x="75285" y="226656"/>
                  </a:lnTo>
                  <a:lnTo>
                    <a:pt x="75285" y="140614"/>
                  </a:lnTo>
                  <a:lnTo>
                    <a:pt x="103708" y="140614"/>
                  </a:lnTo>
                  <a:lnTo>
                    <a:pt x="174764" y="226656"/>
                  </a:lnTo>
                  <a:lnTo>
                    <a:pt x="271538" y="226656"/>
                  </a:lnTo>
                  <a:close/>
                </a:path>
                <a:path w="563245" h="226695">
                  <a:moveTo>
                    <a:pt x="562838" y="76352"/>
                  </a:moveTo>
                  <a:lnTo>
                    <a:pt x="559193" y="58648"/>
                  </a:lnTo>
                  <a:lnTo>
                    <a:pt x="556691" y="46469"/>
                  </a:lnTo>
                  <a:lnTo>
                    <a:pt x="540105" y="22212"/>
                  </a:lnTo>
                  <a:lnTo>
                    <a:pt x="515797" y="5943"/>
                  </a:lnTo>
                  <a:lnTo>
                    <a:pt x="491032" y="927"/>
                  </a:lnTo>
                  <a:lnTo>
                    <a:pt x="491032" y="65646"/>
                  </a:lnTo>
                  <a:lnTo>
                    <a:pt x="491032" y="88061"/>
                  </a:lnTo>
                  <a:lnTo>
                    <a:pt x="481088" y="93776"/>
                  </a:lnTo>
                  <a:lnTo>
                    <a:pt x="366382" y="93776"/>
                  </a:lnTo>
                  <a:lnTo>
                    <a:pt x="366382" y="58648"/>
                  </a:lnTo>
                  <a:lnTo>
                    <a:pt x="482498" y="58648"/>
                  </a:lnTo>
                  <a:lnTo>
                    <a:pt x="491032" y="65646"/>
                  </a:lnTo>
                  <a:lnTo>
                    <a:pt x="491032" y="927"/>
                  </a:lnTo>
                  <a:lnTo>
                    <a:pt x="486486" y="0"/>
                  </a:lnTo>
                  <a:lnTo>
                    <a:pt x="295630" y="0"/>
                  </a:lnTo>
                  <a:lnTo>
                    <a:pt x="295630" y="226656"/>
                  </a:lnTo>
                  <a:lnTo>
                    <a:pt x="366382" y="226656"/>
                  </a:lnTo>
                  <a:lnTo>
                    <a:pt x="366382" y="152450"/>
                  </a:lnTo>
                  <a:lnTo>
                    <a:pt x="486486" y="152450"/>
                  </a:lnTo>
                  <a:lnTo>
                    <a:pt x="516991" y="145999"/>
                  </a:lnTo>
                  <a:lnTo>
                    <a:pt x="541172" y="128917"/>
                  </a:lnTo>
                  <a:lnTo>
                    <a:pt x="557098" y="104571"/>
                  </a:lnTo>
                  <a:lnTo>
                    <a:pt x="559295" y="93776"/>
                  </a:lnTo>
                  <a:lnTo>
                    <a:pt x="562838" y="76352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2163043" y="6441142"/>
            <a:ext cx="298450" cy="229235"/>
          </a:xfrm>
          <a:custGeom>
            <a:avLst/>
            <a:gdLst/>
            <a:ahLst/>
            <a:cxnLst/>
            <a:rect l="l" t="t" r="r" b="b"/>
            <a:pathLst>
              <a:path w="298450" h="229234">
                <a:moveTo>
                  <a:pt x="250151" y="0"/>
                </a:moveTo>
                <a:lnTo>
                  <a:pt x="210504" y="15710"/>
                </a:lnTo>
                <a:lnTo>
                  <a:pt x="149174" y="152398"/>
                </a:lnTo>
                <a:lnTo>
                  <a:pt x="98259" y="33289"/>
                </a:lnTo>
                <a:lnTo>
                  <a:pt x="91781" y="20769"/>
                </a:lnTo>
                <a:lnTo>
                  <a:pt x="82313" y="10139"/>
                </a:lnTo>
                <a:lnTo>
                  <a:pt x="68290" y="2761"/>
                </a:lnTo>
                <a:lnTo>
                  <a:pt x="48145" y="0"/>
                </a:lnTo>
                <a:lnTo>
                  <a:pt x="28107" y="2697"/>
                </a:lnTo>
                <a:lnTo>
                  <a:pt x="12947" y="10430"/>
                </a:lnTo>
                <a:lnTo>
                  <a:pt x="3350" y="22658"/>
                </a:lnTo>
                <a:lnTo>
                  <a:pt x="0" y="38844"/>
                </a:lnTo>
                <a:lnTo>
                  <a:pt x="0" y="226541"/>
                </a:lnTo>
                <a:lnTo>
                  <a:pt x="66852" y="226541"/>
                </a:lnTo>
                <a:lnTo>
                  <a:pt x="66128" y="102384"/>
                </a:lnTo>
                <a:lnTo>
                  <a:pt x="106133" y="197172"/>
                </a:lnTo>
                <a:lnTo>
                  <a:pt x="110964" y="207428"/>
                </a:lnTo>
                <a:lnTo>
                  <a:pt x="118581" y="217710"/>
                </a:lnTo>
                <a:lnTo>
                  <a:pt x="130735" y="225631"/>
                </a:lnTo>
                <a:lnTo>
                  <a:pt x="149174" y="228801"/>
                </a:lnTo>
                <a:lnTo>
                  <a:pt x="166555" y="226111"/>
                </a:lnTo>
                <a:lnTo>
                  <a:pt x="178484" y="218990"/>
                </a:lnTo>
                <a:lnTo>
                  <a:pt x="186505" y="208868"/>
                </a:lnTo>
                <a:lnTo>
                  <a:pt x="192163" y="197172"/>
                </a:lnTo>
                <a:lnTo>
                  <a:pt x="232448" y="101790"/>
                </a:lnTo>
                <a:lnTo>
                  <a:pt x="231394" y="226541"/>
                </a:lnTo>
                <a:lnTo>
                  <a:pt x="298284" y="226541"/>
                </a:lnTo>
                <a:lnTo>
                  <a:pt x="298284" y="38844"/>
                </a:lnTo>
                <a:lnTo>
                  <a:pt x="294932" y="22658"/>
                </a:lnTo>
                <a:lnTo>
                  <a:pt x="285334" y="10430"/>
                </a:lnTo>
                <a:lnTo>
                  <a:pt x="270177" y="2697"/>
                </a:lnTo>
                <a:lnTo>
                  <a:pt x="250151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1593068" y="6438061"/>
            <a:ext cx="532765" cy="232410"/>
            <a:chOff x="11593068" y="6438061"/>
            <a:chExt cx="532765" cy="232410"/>
          </a:xfrm>
        </p:grpSpPr>
        <p:sp>
          <p:nvSpPr>
            <p:cNvPr id="20" name="object 20"/>
            <p:cNvSpPr/>
            <p:nvPr/>
          </p:nvSpPr>
          <p:spPr>
            <a:xfrm>
              <a:off x="11593068" y="6440987"/>
              <a:ext cx="263525" cy="226695"/>
            </a:xfrm>
            <a:custGeom>
              <a:avLst/>
              <a:gdLst/>
              <a:ahLst/>
              <a:cxnLst/>
              <a:rect l="l" t="t" r="r" b="b"/>
              <a:pathLst>
                <a:path w="263525" h="226695">
                  <a:moveTo>
                    <a:pt x="260972" y="0"/>
                  </a:moveTo>
                  <a:lnTo>
                    <a:pt x="180301" y="0"/>
                  </a:lnTo>
                  <a:lnTo>
                    <a:pt x="131787" y="64027"/>
                  </a:lnTo>
                  <a:lnTo>
                    <a:pt x="83134" y="0"/>
                  </a:lnTo>
                  <a:lnTo>
                    <a:pt x="2463" y="0"/>
                  </a:lnTo>
                  <a:lnTo>
                    <a:pt x="92328" y="111888"/>
                  </a:lnTo>
                  <a:lnTo>
                    <a:pt x="0" y="226580"/>
                  </a:lnTo>
                  <a:lnTo>
                    <a:pt x="80695" y="226580"/>
                  </a:lnTo>
                  <a:lnTo>
                    <a:pt x="131787" y="159617"/>
                  </a:lnTo>
                  <a:lnTo>
                    <a:pt x="182727" y="226580"/>
                  </a:lnTo>
                  <a:lnTo>
                    <a:pt x="263474" y="226580"/>
                  </a:lnTo>
                  <a:lnTo>
                    <a:pt x="171018" y="111888"/>
                  </a:lnTo>
                  <a:lnTo>
                    <a:pt x="26097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77853" y="6438061"/>
              <a:ext cx="247586" cy="232408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0126713" y="6879630"/>
            <a:ext cx="376555" cy="69215"/>
            <a:chOff x="10126713" y="6879630"/>
            <a:chExt cx="376555" cy="69215"/>
          </a:xfrm>
        </p:grpSpPr>
        <p:sp>
          <p:nvSpPr>
            <p:cNvPr id="23" name="object 23"/>
            <p:cNvSpPr/>
            <p:nvPr/>
          </p:nvSpPr>
          <p:spPr>
            <a:xfrm>
              <a:off x="10126714" y="6879640"/>
              <a:ext cx="161290" cy="69215"/>
            </a:xfrm>
            <a:custGeom>
              <a:avLst/>
              <a:gdLst/>
              <a:ahLst/>
              <a:cxnLst/>
              <a:rect l="l" t="t" r="r" b="b"/>
              <a:pathLst>
                <a:path w="161290" h="69215">
                  <a:moveTo>
                    <a:pt x="55168" y="0"/>
                  </a:moveTo>
                  <a:lnTo>
                    <a:pt x="6045" y="0"/>
                  </a:lnTo>
                  <a:lnTo>
                    <a:pt x="3746" y="1320"/>
                  </a:lnTo>
                  <a:lnTo>
                    <a:pt x="76" y="4927"/>
                  </a:lnTo>
                  <a:lnTo>
                    <a:pt x="0" y="7378"/>
                  </a:lnTo>
                  <a:lnTo>
                    <a:pt x="0" y="68910"/>
                  </a:lnTo>
                  <a:lnTo>
                    <a:pt x="12954" y="68910"/>
                  </a:lnTo>
                  <a:lnTo>
                    <a:pt x="12954" y="12153"/>
                  </a:lnTo>
                  <a:lnTo>
                    <a:pt x="14439" y="10223"/>
                  </a:lnTo>
                  <a:lnTo>
                    <a:pt x="16624" y="10363"/>
                  </a:lnTo>
                  <a:lnTo>
                    <a:pt x="55168" y="10363"/>
                  </a:lnTo>
                  <a:lnTo>
                    <a:pt x="55168" y="0"/>
                  </a:lnTo>
                  <a:close/>
                </a:path>
                <a:path w="161290" h="69215">
                  <a:moveTo>
                    <a:pt x="161188" y="14935"/>
                  </a:moveTo>
                  <a:lnTo>
                    <a:pt x="160858" y="10223"/>
                  </a:lnTo>
                  <a:lnTo>
                    <a:pt x="160756" y="8674"/>
                  </a:lnTo>
                  <a:lnTo>
                    <a:pt x="156057" y="4216"/>
                  </a:lnTo>
                  <a:lnTo>
                    <a:pt x="151828" y="0"/>
                  </a:lnTo>
                  <a:lnTo>
                    <a:pt x="147853" y="0"/>
                  </a:lnTo>
                  <a:lnTo>
                    <a:pt x="147853" y="19113"/>
                  </a:lnTo>
                  <a:lnTo>
                    <a:pt x="147853" y="24866"/>
                  </a:lnTo>
                  <a:lnTo>
                    <a:pt x="147662" y="29273"/>
                  </a:lnTo>
                  <a:lnTo>
                    <a:pt x="145618" y="31559"/>
                  </a:lnTo>
                  <a:lnTo>
                    <a:pt x="143344" y="34163"/>
                  </a:lnTo>
                  <a:lnTo>
                    <a:pt x="112433" y="34163"/>
                  </a:lnTo>
                  <a:lnTo>
                    <a:pt x="112433" y="12153"/>
                  </a:lnTo>
                  <a:lnTo>
                    <a:pt x="113284" y="11239"/>
                  </a:lnTo>
                  <a:lnTo>
                    <a:pt x="114312" y="10223"/>
                  </a:lnTo>
                  <a:lnTo>
                    <a:pt x="115443" y="10363"/>
                  </a:lnTo>
                  <a:lnTo>
                    <a:pt x="139484" y="10363"/>
                  </a:lnTo>
                  <a:lnTo>
                    <a:pt x="143154" y="10452"/>
                  </a:lnTo>
                  <a:lnTo>
                    <a:pt x="145415" y="12674"/>
                  </a:lnTo>
                  <a:lnTo>
                    <a:pt x="147574" y="14935"/>
                  </a:lnTo>
                  <a:lnTo>
                    <a:pt x="147853" y="19113"/>
                  </a:lnTo>
                  <a:lnTo>
                    <a:pt x="147853" y="0"/>
                  </a:lnTo>
                  <a:lnTo>
                    <a:pt x="107264" y="0"/>
                  </a:lnTo>
                  <a:lnTo>
                    <a:pt x="104114" y="381"/>
                  </a:lnTo>
                  <a:lnTo>
                    <a:pt x="101828" y="2679"/>
                  </a:lnTo>
                  <a:lnTo>
                    <a:pt x="99428" y="5029"/>
                  </a:lnTo>
                  <a:lnTo>
                    <a:pt x="99428" y="68910"/>
                  </a:lnTo>
                  <a:lnTo>
                    <a:pt x="112433" y="68910"/>
                  </a:lnTo>
                  <a:lnTo>
                    <a:pt x="112433" y="44488"/>
                  </a:lnTo>
                  <a:lnTo>
                    <a:pt x="148742" y="44488"/>
                  </a:lnTo>
                  <a:lnTo>
                    <a:pt x="161188" y="29273"/>
                  </a:lnTo>
                  <a:lnTo>
                    <a:pt x="161188" y="1493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27360" y="6879630"/>
              <a:ext cx="71221" cy="6891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441813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88" y="0"/>
                  </a:lnTo>
                  <a:lnTo>
                    <a:pt x="5054" y="96"/>
                  </a:lnTo>
                  <a:lnTo>
                    <a:pt x="368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68" y="68917"/>
                  </a:lnTo>
                  <a:lnTo>
                    <a:pt x="13068" y="13312"/>
                  </a:lnTo>
                  <a:lnTo>
                    <a:pt x="13296" y="11936"/>
                  </a:lnTo>
                  <a:lnTo>
                    <a:pt x="14782" y="10223"/>
                  </a:lnTo>
                  <a:lnTo>
                    <a:pt x="15976" y="10370"/>
                  </a:lnTo>
                  <a:lnTo>
                    <a:pt x="17106" y="10370"/>
                  </a:lnTo>
                  <a:lnTo>
                    <a:pt x="44424" y="10370"/>
                  </a:lnTo>
                  <a:lnTo>
                    <a:pt x="46723" y="10223"/>
                  </a:lnTo>
                  <a:lnTo>
                    <a:pt x="47548" y="11242"/>
                  </a:lnTo>
                  <a:lnTo>
                    <a:pt x="48488" y="12164"/>
                  </a:lnTo>
                  <a:lnTo>
                    <a:pt x="48323" y="13506"/>
                  </a:lnTo>
                  <a:lnTo>
                    <a:pt x="48323" y="68917"/>
                  </a:lnTo>
                  <a:lnTo>
                    <a:pt x="61366" y="68917"/>
                  </a:lnTo>
                  <a:lnTo>
                    <a:pt x="61366" y="7044"/>
                  </a:lnTo>
                  <a:lnTo>
                    <a:pt x="60972" y="4556"/>
                  </a:lnTo>
                  <a:lnTo>
                    <a:pt x="56527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0554334" y="6878888"/>
            <a:ext cx="178435" cy="69850"/>
            <a:chOff x="10554334" y="6878888"/>
            <a:chExt cx="178435" cy="69850"/>
          </a:xfrm>
        </p:grpSpPr>
        <p:sp>
          <p:nvSpPr>
            <p:cNvPr id="27" name="object 27"/>
            <p:cNvSpPr/>
            <p:nvPr/>
          </p:nvSpPr>
          <p:spPr>
            <a:xfrm>
              <a:off x="10554334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22" y="0"/>
                  </a:moveTo>
                  <a:lnTo>
                    <a:pt x="10363" y="0"/>
                  </a:lnTo>
                  <a:lnTo>
                    <a:pt x="4978" y="96"/>
                  </a:lnTo>
                  <a:lnTo>
                    <a:pt x="330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2992" y="68917"/>
                  </a:lnTo>
                  <a:lnTo>
                    <a:pt x="12992" y="13312"/>
                  </a:lnTo>
                  <a:lnTo>
                    <a:pt x="13182" y="11936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018" y="10370"/>
                  </a:lnTo>
                  <a:lnTo>
                    <a:pt x="44348" y="10370"/>
                  </a:lnTo>
                  <a:lnTo>
                    <a:pt x="46672" y="10223"/>
                  </a:lnTo>
                  <a:lnTo>
                    <a:pt x="47498" y="11242"/>
                  </a:lnTo>
                  <a:lnTo>
                    <a:pt x="48463" y="12164"/>
                  </a:lnTo>
                  <a:lnTo>
                    <a:pt x="48298" y="13506"/>
                  </a:lnTo>
                  <a:lnTo>
                    <a:pt x="48298" y="68917"/>
                  </a:lnTo>
                  <a:lnTo>
                    <a:pt x="61252" y="68917"/>
                  </a:lnTo>
                  <a:lnTo>
                    <a:pt x="61252" y="7044"/>
                  </a:lnTo>
                  <a:lnTo>
                    <a:pt x="60921" y="4556"/>
                  </a:lnTo>
                  <a:lnTo>
                    <a:pt x="56476" y="96"/>
                  </a:lnTo>
                  <a:lnTo>
                    <a:pt x="53822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57966" y="6878888"/>
              <a:ext cx="74599" cy="69659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0899444" y="6878888"/>
            <a:ext cx="173355" cy="70485"/>
            <a:chOff x="10899444" y="6878888"/>
            <a:chExt cx="173355" cy="70485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99444" y="6879630"/>
              <a:ext cx="65887" cy="6891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01843" y="6878888"/>
              <a:ext cx="70549" cy="70448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121593" y="6878888"/>
            <a:ext cx="85864" cy="70448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11258562" y="6878888"/>
            <a:ext cx="282575" cy="69850"/>
            <a:chOff x="11258562" y="6878888"/>
            <a:chExt cx="282575" cy="69850"/>
          </a:xfrm>
        </p:grpSpPr>
        <p:sp>
          <p:nvSpPr>
            <p:cNvPr id="34" name="object 34"/>
            <p:cNvSpPr/>
            <p:nvPr/>
          </p:nvSpPr>
          <p:spPr>
            <a:xfrm>
              <a:off x="11258562" y="6879630"/>
              <a:ext cx="61594" cy="69215"/>
            </a:xfrm>
            <a:custGeom>
              <a:avLst/>
              <a:gdLst/>
              <a:ahLst/>
              <a:cxnLst/>
              <a:rect l="l" t="t" r="r" b="b"/>
              <a:pathLst>
                <a:path w="61595" h="69215">
                  <a:moveTo>
                    <a:pt x="53873" y="0"/>
                  </a:moveTo>
                  <a:lnTo>
                    <a:pt x="10363" y="0"/>
                  </a:lnTo>
                  <a:lnTo>
                    <a:pt x="5003" y="96"/>
                  </a:lnTo>
                  <a:lnTo>
                    <a:pt x="253" y="4599"/>
                  </a:lnTo>
                  <a:lnTo>
                    <a:pt x="0" y="6893"/>
                  </a:lnTo>
                  <a:lnTo>
                    <a:pt x="0" y="68917"/>
                  </a:lnTo>
                  <a:lnTo>
                    <a:pt x="13080" y="68917"/>
                  </a:lnTo>
                  <a:lnTo>
                    <a:pt x="13080" y="14504"/>
                  </a:lnTo>
                  <a:lnTo>
                    <a:pt x="13208" y="11936"/>
                  </a:lnTo>
                  <a:lnTo>
                    <a:pt x="13931" y="11242"/>
                  </a:lnTo>
                  <a:lnTo>
                    <a:pt x="14757" y="10223"/>
                  </a:lnTo>
                  <a:lnTo>
                    <a:pt x="15951" y="10370"/>
                  </a:lnTo>
                  <a:lnTo>
                    <a:pt x="17106" y="10370"/>
                  </a:lnTo>
                  <a:lnTo>
                    <a:pt x="44373" y="10370"/>
                  </a:lnTo>
                  <a:lnTo>
                    <a:pt x="46659" y="10223"/>
                  </a:lnTo>
                  <a:lnTo>
                    <a:pt x="48437" y="12164"/>
                  </a:lnTo>
                  <a:lnTo>
                    <a:pt x="48348" y="13506"/>
                  </a:lnTo>
                  <a:lnTo>
                    <a:pt x="48348" y="68917"/>
                  </a:lnTo>
                  <a:lnTo>
                    <a:pt x="61341" y="68917"/>
                  </a:lnTo>
                  <a:lnTo>
                    <a:pt x="61341" y="7044"/>
                  </a:lnTo>
                  <a:lnTo>
                    <a:pt x="60896" y="4556"/>
                  </a:lnTo>
                  <a:lnTo>
                    <a:pt x="56502" y="96"/>
                  </a:lnTo>
                  <a:lnTo>
                    <a:pt x="5387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62169" y="6878888"/>
              <a:ext cx="74650" cy="6965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1479110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61747" y="0"/>
                  </a:moveTo>
                  <a:lnTo>
                    <a:pt x="48793" y="0"/>
                  </a:lnTo>
                  <a:lnTo>
                    <a:pt x="48793" y="28291"/>
                  </a:lnTo>
                  <a:lnTo>
                    <a:pt x="12953" y="282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8917"/>
                  </a:lnTo>
                  <a:lnTo>
                    <a:pt x="12953" y="68917"/>
                  </a:lnTo>
                  <a:lnTo>
                    <a:pt x="12953" y="38595"/>
                  </a:lnTo>
                  <a:lnTo>
                    <a:pt x="48793" y="38595"/>
                  </a:lnTo>
                  <a:lnTo>
                    <a:pt x="48793" y="68917"/>
                  </a:lnTo>
                  <a:lnTo>
                    <a:pt x="61747" y="68917"/>
                  </a:lnTo>
                  <a:lnTo>
                    <a:pt x="61747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592052" y="6878888"/>
            <a:ext cx="65468" cy="7044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708803" y="6864021"/>
            <a:ext cx="65468" cy="85316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11948045" y="6879630"/>
            <a:ext cx="57785" cy="69215"/>
          </a:xfrm>
          <a:custGeom>
            <a:avLst/>
            <a:gdLst/>
            <a:ahLst/>
            <a:cxnLst/>
            <a:rect l="l" t="t" r="r" b="b"/>
            <a:pathLst>
              <a:path w="57784" h="69215">
                <a:moveTo>
                  <a:pt x="34035" y="0"/>
                </a:moveTo>
                <a:lnTo>
                  <a:pt x="965" y="0"/>
                </a:lnTo>
                <a:lnTo>
                  <a:pt x="965" y="10370"/>
                </a:lnTo>
                <a:lnTo>
                  <a:pt x="31915" y="10370"/>
                </a:lnTo>
                <a:lnTo>
                  <a:pt x="36385" y="12448"/>
                </a:lnTo>
                <a:lnTo>
                  <a:pt x="43014" y="18784"/>
                </a:lnTo>
                <a:lnTo>
                  <a:pt x="44005" y="23950"/>
                </a:lnTo>
                <a:lnTo>
                  <a:pt x="44322" y="28731"/>
                </a:lnTo>
                <a:lnTo>
                  <a:pt x="2324" y="28731"/>
                </a:lnTo>
                <a:lnTo>
                  <a:pt x="2324" y="39034"/>
                </a:lnTo>
                <a:lnTo>
                  <a:pt x="44322" y="39034"/>
                </a:lnTo>
                <a:lnTo>
                  <a:pt x="44195" y="46828"/>
                </a:lnTo>
                <a:lnTo>
                  <a:pt x="42913" y="51716"/>
                </a:lnTo>
                <a:lnTo>
                  <a:pt x="34594" y="57383"/>
                </a:lnTo>
                <a:lnTo>
                  <a:pt x="30441" y="58637"/>
                </a:lnTo>
                <a:lnTo>
                  <a:pt x="0" y="58637"/>
                </a:lnTo>
                <a:lnTo>
                  <a:pt x="0" y="68917"/>
                </a:lnTo>
                <a:lnTo>
                  <a:pt x="34886" y="68917"/>
                </a:lnTo>
                <a:lnTo>
                  <a:pt x="43014" y="67881"/>
                </a:lnTo>
                <a:lnTo>
                  <a:pt x="57683" y="33897"/>
                </a:lnTo>
                <a:lnTo>
                  <a:pt x="57472" y="26738"/>
                </a:lnTo>
                <a:lnTo>
                  <a:pt x="56489" y="19580"/>
                </a:lnTo>
                <a:lnTo>
                  <a:pt x="54211" y="12867"/>
                </a:lnTo>
                <a:lnTo>
                  <a:pt x="50114" y="7044"/>
                </a:lnTo>
                <a:lnTo>
                  <a:pt x="43395" y="506"/>
                </a:lnTo>
                <a:lnTo>
                  <a:pt x="34035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12054928" y="6879630"/>
            <a:ext cx="168275" cy="69215"/>
            <a:chOff x="12054928" y="6879630"/>
            <a:chExt cx="168275" cy="69215"/>
          </a:xfrm>
        </p:grpSpPr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054928" y="6879630"/>
              <a:ext cx="65862" cy="6891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2161214" y="6879630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29" h="69215">
                  <a:moveTo>
                    <a:pt x="52298" y="0"/>
                  </a:moveTo>
                  <a:lnTo>
                    <a:pt x="7708" y="0"/>
                  </a:lnTo>
                  <a:lnTo>
                    <a:pt x="4584" y="388"/>
                  </a:lnTo>
                  <a:lnTo>
                    <a:pt x="2349" y="2682"/>
                  </a:lnTo>
                  <a:lnTo>
                    <a:pt x="0" y="5039"/>
                  </a:lnTo>
                  <a:lnTo>
                    <a:pt x="0" y="68917"/>
                  </a:lnTo>
                  <a:lnTo>
                    <a:pt x="12979" y="68917"/>
                  </a:lnTo>
                  <a:lnTo>
                    <a:pt x="12979" y="44488"/>
                  </a:lnTo>
                  <a:lnTo>
                    <a:pt x="49263" y="44488"/>
                  </a:lnTo>
                  <a:lnTo>
                    <a:pt x="53263" y="43246"/>
                  </a:lnTo>
                  <a:lnTo>
                    <a:pt x="55778" y="41222"/>
                  </a:lnTo>
                  <a:lnTo>
                    <a:pt x="61137" y="36756"/>
                  </a:lnTo>
                  <a:lnTo>
                    <a:pt x="61330" y="34170"/>
                  </a:lnTo>
                  <a:lnTo>
                    <a:pt x="12979" y="34170"/>
                  </a:lnTo>
                  <a:lnTo>
                    <a:pt x="12979" y="12164"/>
                  </a:lnTo>
                  <a:lnTo>
                    <a:pt x="13817" y="11242"/>
                  </a:lnTo>
                  <a:lnTo>
                    <a:pt x="14808" y="10223"/>
                  </a:lnTo>
                  <a:lnTo>
                    <a:pt x="61360" y="10223"/>
                  </a:lnTo>
                  <a:lnTo>
                    <a:pt x="61252" y="8675"/>
                  </a:lnTo>
                  <a:lnTo>
                    <a:pt x="56527" y="4215"/>
                  </a:lnTo>
                  <a:lnTo>
                    <a:pt x="52298" y="0"/>
                  </a:lnTo>
                  <a:close/>
                </a:path>
                <a:path w="62229" h="69215">
                  <a:moveTo>
                    <a:pt x="61360" y="10223"/>
                  </a:moveTo>
                  <a:lnTo>
                    <a:pt x="14808" y="10223"/>
                  </a:lnTo>
                  <a:lnTo>
                    <a:pt x="16027" y="10370"/>
                  </a:lnTo>
                  <a:lnTo>
                    <a:pt x="40004" y="10370"/>
                  </a:lnTo>
                  <a:lnTo>
                    <a:pt x="43624" y="10454"/>
                  </a:lnTo>
                  <a:lnTo>
                    <a:pt x="45910" y="12678"/>
                  </a:lnTo>
                  <a:lnTo>
                    <a:pt x="48094" y="14942"/>
                  </a:lnTo>
                  <a:lnTo>
                    <a:pt x="48399" y="19119"/>
                  </a:lnTo>
                  <a:lnTo>
                    <a:pt x="48399" y="24865"/>
                  </a:lnTo>
                  <a:lnTo>
                    <a:pt x="48183" y="29282"/>
                  </a:lnTo>
                  <a:lnTo>
                    <a:pt x="46100" y="31564"/>
                  </a:lnTo>
                  <a:lnTo>
                    <a:pt x="43840" y="34170"/>
                  </a:lnTo>
                  <a:lnTo>
                    <a:pt x="61330" y="34170"/>
                  </a:lnTo>
                  <a:lnTo>
                    <a:pt x="61694" y="29282"/>
                  </a:lnTo>
                  <a:lnTo>
                    <a:pt x="61690" y="14942"/>
                  </a:lnTo>
                  <a:lnTo>
                    <a:pt x="61360" y="10223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270344" y="6878888"/>
            <a:ext cx="70525" cy="70448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12388088" y="6879630"/>
            <a:ext cx="58419" cy="69215"/>
          </a:xfrm>
          <a:custGeom>
            <a:avLst/>
            <a:gdLst/>
            <a:ahLst/>
            <a:cxnLst/>
            <a:rect l="l" t="t" r="r" b="b"/>
            <a:pathLst>
              <a:path w="58420" h="69215">
                <a:moveTo>
                  <a:pt x="56908" y="0"/>
                </a:moveTo>
                <a:lnTo>
                  <a:pt x="24307" y="0"/>
                </a:lnTo>
                <a:lnTo>
                  <a:pt x="13614" y="647"/>
                </a:lnTo>
                <a:lnTo>
                  <a:pt x="0" y="35473"/>
                </a:lnTo>
                <a:lnTo>
                  <a:pt x="181" y="41602"/>
                </a:lnTo>
                <a:lnTo>
                  <a:pt x="22288" y="68917"/>
                </a:lnTo>
                <a:lnTo>
                  <a:pt x="28892" y="68917"/>
                </a:lnTo>
                <a:lnTo>
                  <a:pt x="57988" y="68917"/>
                </a:lnTo>
                <a:lnTo>
                  <a:pt x="57988" y="58637"/>
                </a:lnTo>
                <a:lnTo>
                  <a:pt x="26492" y="58637"/>
                </a:lnTo>
                <a:lnTo>
                  <a:pt x="20129" y="57383"/>
                </a:lnTo>
                <a:lnTo>
                  <a:pt x="15252" y="49834"/>
                </a:lnTo>
                <a:lnTo>
                  <a:pt x="13449" y="45612"/>
                </a:lnTo>
                <a:lnTo>
                  <a:pt x="13449" y="25030"/>
                </a:lnTo>
                <a:lnTo>
                  <a:pt x="15138" y="19832"/>
                </a:lnTo>
                <a:lnTo>
                  <a:pt x="21183" y="10853"/>
                </a:lnTo>
                <a:lnTo>
                  <a:pt x="27673" y="10370"/>
                </a:lnTo>
                <a:lnTo>
                  <a:pt x="56908" y="10370"/>
                </a:lnTo>
                <a:lnTo>
                  <a:pt x="569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10126713" y="6715200"/>
            <a:ext cx="2334895" cy="111760"/>
            <a:chOff x="10126713" y="6715200"/>
            <a:chExt cx="2334895" cy="111760"/>
          </a:xfrm>
        </p:grpSpPr>
        <p:sp>
          <p:nvSpPr>
            <p:cNvPr id="46" name="object 46"/>
            <p:cNvSpPr/>
            <p:nvPr/>
          </p:nvSpPr>
          <p:spPr>
            <a:xfrm>
              <a:off x="10126713" y="6715200"/>
              <a:ext cx="2334895" cy="111760"/>
            </a:xfrm>
            <a:custGeom>
              <a:avLst/>
              <a:gdLst/>
              <a:ahLst/>
              <a:cxnLst/>
              <a:rect l="l" t="t" r="r" b="b"/>
              <a:pathLst>
                <a:path w="2334895" h="111759">
                  <a:moveTo>
                    <a:pt x="2334615" y="0"/>
                  </a:moveTo>
                  <a:lnTo>
                    <a:pt x="0" y="0"/>
                  </a:lnTo>
                  <a:lnTo>
                    <a:pt x="0" y="111636"/>
                  </a:lnTo>
                  <a:lnTo>
                    <a:pt x="2334615" y="111636"/>
                  </a:lnTo>
                  <a:lnTo>
                    <a:pt x="2334615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04678" y="6732944"/>
              <a:ext cx="104432" cy="7049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1394580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1292034" y="700379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25" y="218427"/>
                </a:lnTo>
                <a:lnTo>
                  <a:pt x="2247" y="218871"/>
                </a:lnTo>
                <a:lnTo>
                  <a:pt x="901" y="221119"/>
                </a:lnTo>
                <a:lnTo>
                  <a:pt x="0" y="222465"/>
                </a:lnTo>
                <a:lnTo>
                  <a:pt x="0" y="262242"/>
                </a:lnTo>
                <a:lnTo>
                  <a:pt x="9398" y="262242"/>
                </a:lnTo>
                <a:lnTo>
                  <a:pt x="9398" y="227368"/>
                </a:lnTo>
                <a:lnTo>
                  <a:pt x="10299" y="226923"/>
                </a:lnTo>
                <a:lnTo>
                  <a:pt x="11188" y="226034"/>
                </a:lnTo>
                <a:lnTo>
                  <a:pt x="36664" y="226034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511" y="245249"/>
                </a:moveTo>
                <a:lnTo>
                  <a:pt x="105473" y="234543"/>
                </a:lnTo>
                <a:lnTo>
                  <a:pt x="105067" y="227812"/>
                </a:lnTo>
                <a:lnTo>
                  <a:pt x="103276" y="226034"/>
                </a:lnTo>
                <a:lnTo>
                  <a:pt x="100584" y="223342"/>
                </a:lnTo>
                <a:lnTo>
                  <a:pt x="96570" y="218884"/>
                </a:lnTo>
                <a:lnTo>
                  <a:pt x="95224" y="218782"/>
                </a:lnTo>
                <a:lnTo>
                  <a:pt x="95224" y="234543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33" y="251053"/>
                </a:lnTo>
                <a:lnTo>
                  <a:pt x="92544" y="252844"/>
                </a:lnTo>
                <a:lnTo>
                  <a:pt x="89865" y="255092"/>
                </a:lnTo>
                <a:lnTo>
                  <a:pt x="74218" y="255092"/>
                </a:lnTo>
                <a:lnTo>
                  <a:pt x="74218" y="226923"/>
                </a:lnTo>
                <a:lnTo>
                  <a:pt x="76009" y="226034"/>
                </a:lnTo>
                <a:lnTo>
                  <a:pt x="89865" y="226034"/>
                </a:lnTo>
                <a:lnTo>
                  <a:pt x="92989" y="228269"/>
                </a:lnTo>
                <a:lnTo>
                  <a:pt x="94335" y="230949"/>
                </a:lnTo>
                <a:lnTo>
                  <a:pt x="94792" y="232295"/>
                </a:lnTo>
                <a:lnTo>
                  <a:pt x="95224" y="234543"/>
                </a:lnTo>
                <a:lnTo>
                  <a:pt x="95224" y="218782"/>
                </a:lnTo>
                <a:lnTo>
                  <a:pt x="90741" y="218427"/>
                </a:lnTo>
                <a:lnTo>
                  <a:pt x="70637" y="218427"/>
                </a:lnTo>
                <a:lnTo>
                  <a:pt x="68859" y="218884"/>
                </a:lnTo>
                <a:lnTo>
                  <a:pt x="67068" y="219773"/>
                </a:lnTo>
                <a:lnTo>
                  <a:pt x="64376" y="222465"/>
                </a:lnTo>
                <a:lnTo>
                  <a:pt x="64376" y="276555"/>
                </a:lnTo>
                <a:lnTo>
                  <a:pt x="74218" y="276555"/>
                </a:lnTo>
                <a:lnTo>
                  <a:pt x="74218" y="262242"/>
                </a:lnTo>
                <a:lnTo>
                  <a:pt x="97917" y="262242"/>
                </a:lnTo>
                <a:lnTo>
                  <a:pt x="101930" y="255981"/>
                </a:lnTo>
                <a:lnTo>
                  <a:pt x="102552" y="255092"/>
                </a:lnTo>
                <a:lnTo>
                  <a:pt x="105067" y="251523"/>
                </a:lnTo>
                <a:lnTo>
                  <a:pt x="105511" y="245249"/>
                </a:lnTo>
                <a:close/>
              </a:path>
              <a:path w="1042669" h="276859">
                <a:moveTo>
                  <a:pt x="181952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510" y="218427"/>
                </a:lnTo>
                <a:lnTo>
                  <a:pt x="133223" y="218427"/>
                </a:lnTo>
                <a:lnTo>
                  <a:pt x="152450" y="262229"/>
                </a:lnTo>
                <a:lnTo>
                  <a:pt x="145745" y="276555"/>
                </a:lnTo>
                <a:lnTo>
                  <a:pt x="155575" y="276555"/>
                </a:lnTo>
                <a:lnTo>
                  <a:pt x="166725" y="251955"/>
                </a:lnTo>
                <a:lnTo>
                  <a:pt x="181952" y="218427"/>
                </a:lnTo>
                <a:close/>
              </a:path>
              <a:path w="1042669" h="276859">
                <a:moveTo>
                  <a:pt x="194970" y="83477"/>
                </a:moveTo>
                <a:lnTo>
                  <a:pt x="184861" y="24688"/>
                </a:lnTo>
                <a:lnTo>
                  <a:pt x="147078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16"/>
                </a:lnTo>
                <a:lnTo>
                  <a:pt x="138176" y="62953"/>
                </a:lnTo>
                <a:lnTo>
                  <a:pt x="11163" y="62953"/>
                </a:lnTo>
                <a:lnTo>
                  <a:pt x="11163" y="102781"/>
                </a:lnTo>
                <a:lnTo>
                  <a:pt x="137858" y="102781"/>
                </a:lnTo>
                <a:lnTo>
                  <a:pt x="137769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46" y="165493"/>
                </a:lnTo>
                <a:lnTo>
                  <a:pt x="160337" y="162877"/>
                </a:lnTo>
                <a:lnTo>
                  <a:pt x="172453" y="156133"/>
                </a:lnTo>
                <a:lnTo>
                  <a:pt x="181559" y="146964"/>
                </a:lnTo>
                <a:lnTo>
                  <a:pt x="187058" y="137071"/>
                </a:lnTo>
                <a:lnTo>
                  <a:pt x="193065" y="112204"/>
                </a:lnTo>
                <a:lnTo>
                  <a:pt x="194970" y="83477"/>
                </a:lnTo>
                <a:close/>
              </a:path>
              <a:path w="1042669" h="276859">
                <a:moveTo>
                  <a:pt x="251244" y="222465"/>
                </a:moveTo>
                <a:lnTo>
                  <a:pt x="249910" y="220662"/>
                </a:lnTo>
                <a:lnTo>
                  <a:pt x="248107" y="218884"/>
                </a:lnTo>
                <a:lnTo>
                  <a:pt x="245884" y="218427"/>
                </a:lnTo>
                <a:lnTo>
                  <a:pt x="214147" y="218427"/>
                </a:lnTo>
                <a:lnTo>
                  <a:pt x="212356" y="220662"/>
                </a:lnTo>
                <a:lnTo>
                  <a:pt x="211010" y="222465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91"/>
                </a:lnTo>
                <a:lnTo>
                  <a:pt x="222186" y="226034"/>
                </a:lnTo>
                <a:lnTo>
                  <a:pt x="240525" y="226034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44" y="262242"/>
                </a:lnTo>
                <a:lnTo>
                  <a:pt x="251244" y="226034"/>
                </a:lnTo>
                <a:lnTo>
                  <a:pt x="251244" y="222465"/>
                </a:lnTo>
                <a:close/>
              </a:path>
              <a:path w="1042669" h="276859">
                <a:moveTo>
                  <a:pt x="324561" y="222465"/>
                </a:moveTo>
                <a:lnTo>
                  <a:pt x="323215" y="220662"/>
                </a:lnTo>
                <a:lnTo>
                  <a:pt x="321437" y="218884"/>
                </a:lnTo>
                <a:lnTo>
                  <a:pt x="319646" y="218427"/>
                </a:lnTo>
                <a:lnTo>
                  <a:pt x="287896" y="218427"/>
                </a:lnTo>
                <a:lnTo>
                  <a:pt x="285673" y="220662"/>
                </a:lnTo>
                <a:lnTo>
                  <a:pt x="284327" y="222465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14" y="226491"/>
                </a:lnTo>
                <a:lnTo>
                  <a:pt x="295059" y="226491"/>
                </a:lnTo>
                <a:lnTo>
                  <a:pt x="295503" y="226034"/>
                </a:lnTo>
                <a:lnTo>
                  <a:pt x="313829" y="226034"/>
                </a:lnTo>
                <a:lnTo>
                  <a:pt x="314286" y="226491"/>
                </a:lnTo>
                <a:lnTo>
                  <a:pt x="315175" y="226923"/>
                </a:lnTo>
                <a:lnTo>
                  <a:pt x="315175" y="262242"/>
                </a:lnTo>
                <a:lnTo>
                  <a:pt x="324561" y="262242"/>
                </a:lnTo>
                <a:lnTo>
                  <a:pt x="324561" y="226034"/>
                </a:lnTo>
                <a:lnTo>
                  <a:pt x="324561" y="222465"/>
                </a:lnTo>
                <a:close/>
              </a:path>
              <a:path w="1042669" h="276859">
                <a:moveTo>
                  <a:pt x="396976" y="227380"/>
                </a:moveTo>
                <a:lnTo>
                  <a:pt x="395655" y="223799"/>
                </a:lnTo>
                <a:lnTo>
                  <a:pt x="391629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34"/>
                </a:lnTo>
                <a:lnTo>
                  <a:pt x="382689" y="226034"/>
                </a:lnTo>
                <a:lnTo>
                  <a:pt x="384911" y="226491"/>
                </a:lnTo>
                <a:lnTo>
                  <a:pt x="386245" y="227812"/>
                </a:lnTo>
                <a:lnTo>
                  <a:pt x="387146" y="229171"/>
                </a:lnTo>
                <a:lnTo>
                  <a:pt x="387146" y="234975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13" y="255092"/>
                </a:lnTo>
                <a:lnTo>
                  <a:pt x="369697" y="255092"/>
                </a:lnTo>
                <a:lnTo>
                  <a:pt x="368376" y="254190"/>
                </a:lnTo>
                <a:lnTo>
                  <a:pt x="366560" y="252399"/>
                </a:lnTo>
                <a:lnTo>
                  <a:pt x="366560" y="245719"/>
                </a:lnTo>
                <a:lnTo>
                  <a:pt x="367461" y="244373"/>
                </a:lnTo>
                <a:lnTo>
                  <a:pt x="367461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75"/>
                </a:lnTo>
                <a:lnTo>
                  <a:pt x="366141" y="234975"/>
                </a:lnTo>
                <a:lnTo>
                  <a:pt x="363004" y="235419"/>
                </a:lnTo>
                <a:lnTo>
                  <a:pt x="360324" y="237667"/>
                </a:lnTo>
                <a:lnTo>
                  <a:pt x="357187" y="240779"/>
                </a:lnTo>
                <a:lnTo>
                  <a:pt x="356793" y="243916"/>
                </a:lnTo>
                <a:lnTo>
                  <a:pt x="356730" y="257327"/>
                </a:lnTo>
                <a:lnTo>
                  <a:pt x="360324" y="260451"/>
                </a:lnTo>
                <a:lnTo>
                  <a:pt x="363004" y="262242"/>
                </a:lnTo>
                <a:lnTo>
                  <a:pt x="393852" y="262242"/>
                </a:lnTo>
                <a:lnTo>
                  <a:pt x="395198" y="260451"/>
                </a:lnTo>
                <a:lnTo>
                  <a:pt x="396976" y="259118"/>
                </a:lnTo>
                <a:lnTo>
                  <a:pt x="396976" y="255092"/>
                </a:lnTo>
                <a:lnTo>
                  <a:pt x="396976" y="242557"/>
                </a:lnTo>
                <a:lnTo>
                  <a:pt x="396976" y="227380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71" y="80670"/>
                </a:lnTo>
                <a:lnTo>
                  <a:pt x="348564" y="62903"/>
                </a:lnTo>
                <a:lnTo>
                  <a:pt x="400240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84" y="62903"/>
                </a:lnTo>
                <a:lnTo>
                  <a:pt x="267284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84" y="165493"/>
                </a:lnTo>
                <a:lnTo>
                  <a:pt x="267284" y="102666"/>
                </a:lnTo>
                <a:lnTo>
                  <a:pt x="288036" y="102666"/>
                </a:lnTo>
                <a:lnTo>
                  <a:pt x="339928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25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102" y="237210"/>
                </a:lnTo>
                <a:lnTo>
                  <a:pt x="493979" y="236321"/>
                </a:lnTo>
                <a:lnTo>
                  <a:pt x="510540" y="218440"/>
                </a:lnTo>
                <a:lnTo>
                  <a:pt x="498919" y="218440"/>
                </a:lnTo>
                <a:lnTo>
                  <a:pt x="485051" y="234073"/>
                </a:lnTo>
                <a:lnTo>
                  <a:pt x="483717" y="235419"/>
                </a:lnTo>
                <a:lnTo>
                  <a:pt x="481914" y="237667"/>
                </a:lnTo>
                <a:lnTo>
                  <a:pt x="481914" y="242125"/>
                </a:lnTo>
                <a:lnTo>
                  <a:pt x="483260" y="243916"/>
                </a:lnTo>
                <a:lnTo>
                  <a:pt x="484593" y="244805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84746" y="249720"/>
                </a:moveTo>
                <a:lnTo>
                  <a:pt x="584733" y="235864"/>
                </a:lnTo>
                <a:lnTo>
                  <a:pt x="584263" y="227368"/>
                </a:lnTo>
                <a:lnTo>
                  <a:pt x="574903" y="218833"/>
                </a:lnTo>
                <a:lnTo>
                  <a:pt x="574903" y="232295"/>
                </a:lnTo>
                <a:lnTo>
                  <a:pt x="574903" y="248386"/>
                </a:lnTo>
                <a:lnTo>
                  <a:pt x="571779" y="251955"/>
                </a:lnTo>
                <a:lnTo>
                  <a:pt x="569099" y="255092"/>
                </a:lnTo>
                <a:lnTo>
                  <a:pt x="565061" y="255549"/>
                </a:lnTo>
                <a:lnTo>
                  <a:pt x="561492" y="255549"/>
                </a:lnTo>
                <a:lnTo>
                  <a:pt x="557923" y="255549"/>
                </a:lnTo>
                <a:lnTo>
                  <a:pt x="553897" y="255092"/>
                </a:lnTo>
                <a:lnTo>
                  <a:pt x="550760" y="251955"/>
                </a:lnTo>
                <a:lnTo>
                  <a:pt x="548093" y="248831"/>
                </a:lnTo>
                <a:lnTo>
                  <a:pt x="548093" y="232295"/>
                </a:lnTo>
                <a:lnTo>
                  <a:pt x="553440" y="226034"/>
                </a:lnTo>
                <a:lnTo>
                  <a:pt x="558355" y="225590"/>
                </a:lnTo>
                <a:lnTo>
                  <a:pt x="561492" y="225590"/>
                </a:lnTo>
                <a:lnTo>
                  <a:pt x="565061" y="225590"/>
                </a:lnTo>
                <a:lnTo>
                  <a:pt x="569099" y="226034"/>
                </a:lnTo>
                <a:lnTo>
                  <a:pt x="571779" y="229171"/>
                </a:lnTo>
                <a:lnTo>
                  <a:pt x="574903" y="232295"/>
                </a:lnTo>
                <a:lnTo>
                  <a:pt x="574903" y="218833"/>
                </a:lnTo>
                <a:lnTo>
                  <a:pt x="574459" y="218427"/>
                </a:lnTo>
                <a:lnTo>
                  <a:pt x="566864" y="217982"/>
                </a:lnTo>
                <a:lnTo>
                  <a:pt x="561492" y="217982"/>
                </a:lnTo>
                <a:lnTo>
                  <a:pt x="556133" y="217982"/>
                </a:lnTo>
                <a:lnTo>
                  <a:pt x="548538" y="218427"/>
                </a:lnTo>
                <a:lnTo>
                  <a:pt x="538695" y="227368"/>
                </a:lnTo>
                <a:lnTo>
                  <a:pt x="538251" y="235864"/>
                </a:lnTo>
                <a:lnTo>
                  <a:pt x="538251" y="245237"/>
                </a:lnTo>
                <a:lnTo>
                  <a:pt x="538695" y="253301"/>
                </a:lnTo>
                <a:lnTo>
                  <a:pt x="543610" y="258216"/>
                </a:lnTo>
                <a:lnTo>
                  <a:pt x="548538" y="262699"/>
                </a:lnTo>
                <a:lnTo>
                  <a:pt x="561492" y="262699"/>
                </a:lnTo>
                <a:lnTo>
                  <a:pt x="574459" y="262699"/>
                </a:lnTo>
                <a:lnTo>
                  <a:pt x="579386" y="258216"/>
                </a:lnTo>
                <a:lnTo>
                  <a:pt x="582498" y="255092"/>
                </a:lnTo>
                <a:lnTo>
                  <a:pt x="584746" y="249720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92" y="685"/>
                </a:lnTo>
                <a:lnTo>
                  <a:pt x="565492" y="47955"/>
                </a:lnTo>
                <a:lnTo>
                  <a:pt x="565492" y="64300"/>
                </a:lnTo>
                <a:lnTo>
                  <a:pt x="558241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308" y="42824"/>
                </a:lnTo>
                <a:lnTo>
                  <a:pt x="565492" y="47955"/>
                </a:lnTo>
                <a:lnTo>
                  <a:pt x="565492" y="685"/>
                </a:lnTo>
                <a:lnTo>
                  <a:pt x="562114" y="0"/>
                </a:lnTo>
                <a:lnTo>
                  <a:pt x="422821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27" y="111315"/>
                </a:lnTo>
                <a:lnTo>
                  <a:pt x="584415" y="106603"/>
                </a:lnTo>
                <a:lnTo>
                  <a:pt x="602081" y="94119"/>
                </a:lnTo>
                <a:lnTo>
                  <a:pt x="613702" y="76339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905" y="217982"/>
                </a:lnTo>
                <a:lnTo>
                  <a:pt x="660298" y="217982"/>
                </a:lnTo>
                <a:lnTo>
                  <a:pt x="657606" y="219316"/>
                </a:lnTo>
                <a:lnTo>
                  <a:pt x="656272" y="222897"/>
                </a:lnTo>
                <a:lnTo>
                  <a:pt x="645096" y="250621"/>
                </a:lnTo>
                <a:lnTo>
                  <a:pt x="645096" y="251053"/>
                </a:lnTo>
                <a:lnTo>
                  <a:pt x="644194" y="252399"/>
                </a:lnTo>
                <a:lnTo>
                  <a:pt x="643750" y="252399"/>
                </a:lnTo>
                <a:lnTo>
                  <a:pt x="642861" y="251053"/>
                </a:lnTo>
                <a:lnTo>
                  <a:pt x="642861" y="250621"/>
                </a:lnTo>
                <a:lnTo>
                  <a:pt x="634555" y="230047"/>
                </a:lnTo>
                <a:lnTo>
                  <a:pt x="631672" y="222897"/>
                </a:lnTo>
                <a:lnTo>
                  <a:pt x="630339" y="219316"/>
                </a:lnTo>
                <a:lnTo>
                  <a:pt x="627659" y="217982"/>
                </a:lnTo>
                <a:lnTo>
                  <a:pt x="620052" y="217982"/>
                </a:lnTo>
                <a:lnTo>
                  <a:pt x="616927" y="220218"/>
                </a:lnTo>
                <a:lnTo>
                  <a:pt x="616927" y="262242"/>
                </a:lnTo>
                <a:lnTo>
                  <a:pt x="626300" y="262242"/>
                </a:lnTo>
                <a:lnTo>
                  <a:pt x="625881" y="230047"/>
                </a:lnTo>
                <a:lnTo>
                  <a:pt x="626757" y="230047"/>
                </a:lnTo>
                <a:lnTo>
                  <a:pt x="627214" y="230492"/>
                </a:lnTo>
                <a:lnTo>
                  <a:pt x="627214" y="230949"/>
                </a:lnTo>
                <a:lnTo>
                  <a:pt x="638378" y="259118"/>
                </a:lnTo>
                <a:lnTo>
                  <a:pt x="638835" y="260896"/>
                </a:lnTo>
                <a:lnTo>
                  <a:pt x="640626" y="262699"/>
                </a:lnTo>
                <a:lnTo>
                  <a:pt x="647331" y="262699"/>
                </a:lnTo>
                <a:lnTo>
                  <a:pt x="649109" y="260896"/>
                </a:lnTo>
                <a:lnTo>
                  <a:pt x="649566" y="259118"/>
                </a:lnTo>
                <a:lnTo>
                  <a:pt x="652221" y="252399"/>
                </a:lnTo>
                <a:lnTo>
                  <a:pt x="660742" y="230949"/>
                </a:lnTo>
                <a:lnTo>
                  <a:pt x="660742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65"/>
                </a:moveTo>
                <a:lnTo>
                  <a:pt x="743445" y="220662"/>
                </a:lnTo>
                <a:lnTo>
                  <a:pt x="741641" y="218884"/>
                </a:lnTo>
                <a:lnTo>
                  <a:pt x="739419" y="218427"/>
                </a:lnTo>
                <a:lnTo>
                  <a:pt x="707694" y="218427"/>
                </a:lnTo>
                <a:lnTo>
                  <a:pt x="705891" y="220662"/>
                </a:lnTo>
                <a:lnTo>
                  <a:pt x="704100" y="222465"/>
                </a:lnTo>
                <a:lnTo>
                  <a:pt x="704557" y="224243"/>
                </a:lnTo>
                <a:lnTo>
                  <a:pt x="704557" y="262242"/>
                </a:lnTo>
                <a:lnTo>
                  <a:pt x="713943" y="262242"/>
                </a:lnTo>
                <a:lnTo>
                  <a:pt x="713943" y="227812"/>
                </a:lnTo>
                <a:lnTo>
                  <a:pt x="714387" y="226923"/>
                </a:lnTo>
                <a:lnTo>
                  <a:pt x="715276" y="226034"/>
                </a:lnTo>
                <a:lnTo>
                  <a:pt x="734060" y="226034"/>
                </a:lnTo>
                <a:lnTo>
                  <a:pt x="734949" y="226923"/>
                </a:lnTo>
                <a:lnTo>
                  <a:pt x="734949" y="262242"/>
                </a:lnTo>
                <a:lnTo>
                  <a:pt x="744778" y="262242"/>
                </a:lnTo>
                <a:lnTo>
                  <a:pt x="744778" y="226034"/>
                </a:lnTo>
                <a:lnTo>
                  <a:pt x="744778" y="222465"/>
                </a:lnTo>
                <a:close/>
              </a:path>
              <a:path w="1042669" h="276859">
                <a:moveTo>
                  <a:pt x="797077" y="234975"/>
                </a:moveTo>
                <a:lnTo>
                  <a:pt x="785901" y="234975"/>
                </a:lnTo>
                <a:lnTo>
                  <a:pt x="783209" y="235419"/>
                </a:lnTo>
                <a:lnTo>
                  <a:pt x="780110" y="237667"/>
                </a:lnTo>
                <a:lnTo>
                  <a:pt x="776960" y="240779"/>
                </a:lnTo>
                <a:lnTo>
                  <a:pt x="776579" y="243916"/>
                </a:lnTo>
                <a:lnTo>
                  <a:pt x="776592" y="252399"/>
                </a:lnTo>
                <a:lnTo>
                  <a:pt x="776960" y="257327"/>
                </a:lnTo>
                <a:lnTo>
                  <a:pt x="780542" y="260451"/>
                </a:lnTo>
                <a:lnTo>
                  <a:pt x="782789" y="262242"/>
                </a:lnTo>
                <a:lnTo>
                  <a:pt x="797077" y="262242"/>
                </a:lnTo>
                <a:lnTo>
                  <a:pt x="797077" y="255092"/>
                </a:lnTo>
                <a:lnTo>
                  <a:pt x="789940" y="255092"/>
                </a:lnTo>
                <a:lnTo>
                  <a:pt x="788593" y="254190"/>
                </a:lnTo>
                <a:lnTo>
                  <a:pt x="787704" y="253746"/>
                </a:lnTo>
                <a:lnTo>
                  <a:pt x="786815" y="252399"/>
                </a:lnTo>
                <a:lnTo>
                  <a:pt x="786815" y="245719"/>
                </a:lnTo>
                <a:lnTo>
                  <a:pt x="787247" y="244373"/>
                </a:lnTo>
                <a:lnTo>
                  <a:pt x="787704" y="243916"/>
                </a:lnTo>
                <a:lnTo>
                  <a:pt x="788593" y="242557"/>
                </a:lnTo>
                <a:lnTo>
                  <a:pt x="797077" y="242557"/>
                </a:lnTo>
                <a:lnTo>
                  <a:pt x="797077" y="234975"/>
                </a:lnTo>
                <a:close/>
              </a:path>
              <a:path w="1042669" h="276859">
                <a:moveTo>
                  <a:pt x="817206" y="227380"/>
                </a:moveTo>
                <a:lnTo>
                  <a:pt x="815416" y="223799"/>
                </a:lnTo>
                <a:lnTo>
                  <a:pt x="813625" y="222008"/>
                </a:lnTo>
                <a:lnTo>
                  <a:pt x="811834" y="219773"/>
                </a:lnTo>
                <a:lnTo>
                  <a:pt x="808266" y="218427"/>
                </a:lnTo>
                <a:lnTo>
                  <a:pt x="779653" y="218427"/>
                </a:lnTo>
                <a:lnTo>
                  <a:pt x="779653" y="226034"/>
                </a:lnTo>
                <a:lnTo>
                  <a:pt x="802906" y="226034"/>
                </a:lnTo>
                <a:lnTo>
                  <a:pt x="804684" y="226491"/>
                </a:lnTo>
                <a:lnTo>
                  <a:pt x="807364" y="229171"/>
                </a:lnTo>
                <a:lnTo>
                  <a:pt x="807364" y="234975"/>
                </a:lnTo>
                <a:lnTo>
                  <a:pt x="797090" y="234975"/>
                </a:lnTo>
                <a:lnTo>
                  <a:pt x="797090" y="242557"/>
                </a:lnTo>
                <a:lnTo>
                  <a:pt x="807364" y="242557"/>
                </a:lnTo>
                <a:lnTo>
                  <a:pt x="807364" y="253746"/>
                </a:lnTo>
                <a:lnTo>
                  <a:pt x="806030" y="255092"/>
                </a:lnTo>
                <a:lnTo>
                  <a:pt x="797090" y="255092"/>
                </a:lnTo>
                <a:lnTo>
                  <a:pt x="797090" y="262242"/>
                </a:lnTo>
                <a:lnTo>
                  <a:pt x="813625" y="262242"/>
                </a:lnTo>
                <a:lnTo>
                  <a:pt x="816749" y="259118"/>
                </a:lnTo>
                <a:lnTo>
                  <a:pt x="817206" y="256425"/>
                </a:lnTo>
                <a:lnTo>
                  <a:pt x="817206" y="227380"/>
                </a:lnTo>
                <a:close/>
              </a:path>
              <a:path w="1042669" h="276859">
                <a:moveTo>
                  <a:pt x="846429" y="80264"/>
                </a:moveTo>
                <a:lnTo>
                  <a:pt x="845400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76" y="26022"/>
                </a:lnTo>
                <a:lnTo>
                  <a:pt x="828611" y="12573"/>
                </a:lnTo>
                <a:lnTo>
                  <a:pt x="816229" y="3403"/>
                </a:lnTo>
                <a:lnTo>
                  <a:pt x="800455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13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33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33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13" y="42824"/>
                </a:lnTo>
                <a:lnTo>
                  <a:pt x="785075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28" y="83375"/>
                </a:lnTo>
                <a:lnTo>
                  <a:pt x="625322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92" y="139509"/>
                </a:lnTo>
                <a:lnTo>
                  <a:pt x="842759" y="122669"/>
                </a:lnTo>
                <a:lnTo>
                  <a:pt x="845578" y="101079"/>
                </a:lnTo>
                <a:lnTo>
                  <a:pt x="846429" y="80264"/>
                </a:lnTo>
                <a:close/>
              </a:path>
              <a:path w="1042669" h="276859">
                <a:moveTo>
                  <a:pt x="890524" y="218427"/>
                </a:moveTo>
                <a:lnTo>
                  <a:pt x="880681" y="218427"/>
                </a:lnTo>
                <a:lnTo>
                  <a:pt x="880681" y="236321"/>
                </a:lnTo>
                <a:lnTo>
                  <a:pt x="859663" y="236321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71"/>
                </a:lnTo>
                <a:lnTo>
                  <a:pt x="880681" y="243471"/>
                </a:lnTo>
                <a:lnTo>
                  <a:pt x="880681" y="262242"/>
                </a:lnTo>
                <a:lnTo>
                  <a:pt x="890524" y="262242"/>
                </a:lnTo>
                <a:lnTo>
                  <a:pt x="890524" y="243471"/>
                </a:lnTo>
                <a:lnTo>
                  <a:pt x="890524" y="236321"/>
                </a:lnTo>
                <a:lnTo>
                  <a:pt x="890524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98" y="221119"/>
                </a:lnTo>
                <a:lnTo>
                  <a:pt x="934339" y="249720"/>
                </a:lnTo>
                <a:lnTo>
                  <a:pt x="934339" y="250177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92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99"/>
                </a:lnTo>
                <a:lnTo>
                  <a:pt x="932992" y="262699"/>
                </a:lnTo>
                <a:lnTo>
                  <a:pt x="934339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35" y="230047"/>
                </a:lnTo>
                <a:lnTo>
                  <a:pt x="957135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61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41" y="210388"/>
                </a:lnTo>
                <a:lnTo>
                  <a:pt x="1014349" y="207708"/>
                </a:lnTo>
                <a:lnTo>
                  <a:pt x="1013460" y="206362"/>
                </a:lnTo>
                <a:lnTo>
                  <a:pt x="1013015" y="205016"/>
                </a:lnTo>
                <a:lnTo>
                  <a:pt x="1005865" y="205016"/>
                </a:lnTo>
                <a:lnTo>
                  <a:pt x="1017930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41" y="213512"/>
                </a:lnTo>
                <a:lnTo>
                  <a:pt x="1033576" y="211734"/>
                </a:lnTo>
                <a:lnTo>
                  <a:pt x="1034021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36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80" y="42811"/>
                </a:lnTo>
                <a:lnTo>
                  <a:pt x="1038174" y="42811"/>
                </a:lnTo>
                <a:lnTo>
                  <a:pt x="1038174" y="0"/>
                </a:lnTo>
                <a:lnTo>
                  <a:pt x="903528" y="0"/>
                </a:lnTo>
                <a:lnTo>
                  <a:pt x="887590" y="3365"/>
                </a:lnTo>
                <a:lnTo>
                  <a:pt x="861288" y="42227"/>
                </a:lnTo>
                <a:lnTo>
                  <a:pt x="858227" y="84061"/>
                </a:lnTo>
                <a:lnTo>
                  <a:pt x="858989" y="103987"/>
                </a:lnTo>
                <a:lnTo>
                  <a:pt x="875093" y="152984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30" y="218427"/>
                </a:moveTo>
                <a:lnTo>
                  <a:pt x="1037145" y="217982"/>
                </a:lnTo>
                <a:lnTo>
                  <a:pt x="1034021" y="217982"/>
                </a:lnTo>
                <a:lnTo>
                  <a:pt x="1031786" y="218427"/>
                </a:lnTo>
                <a:lnTo>
                  <a:pt x="1030008" y="221119"/>
                </a:lnTo>
                <a:lnTo>
                  <a:pt x="1010335" y="249720"/>
                </a:lnTo>
                <a:lnTo>
                  <a:pt x="1010335" y="250177"/>
                </a:lnTo>
                <a:lnTo>
                  <a:pt x="1009865" y="251053"/>
                </a:lnTo>
                <a:lnTo>
                  <a:pt x="1008545" y="251053"/>
                </a:lnTo>
                <a:lnTo>
                  <a:pt x="1008545" y="249720"/>
                </a:lnTo>
                <a:lnTo>
                  <a:pt x="1008989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99"/>
                </a:lnTo>
                <a:lnTo>
                  <a:pt x="1008989" y="262699"/>
                </a:lnTo>
                <a:lnTo>
                  <a:pt x="1010335" y="261797"/>
                </a:lnTo>
                <a:lnTo>
                  <a:pt x="1012113" y="259549"/>
                </a:lnTo>
                <a:lnTo>
                  <a:pt x="1017905" y="251053"/>
                </a:lnTo>
                <a:lnTo>
                  <a:pt x="1031341" y="231394"/>
                </a:lnTo>
                <a:lnTo>
                  <a:pt x="1031786" y="230047"/>
                </a:lnTo>
                <a:lnTo>
                  <a:pt x="1033132" y="230047"/>
                </a:lnTo>
                <a:lnTo>
                  <a:pt x="1033132" y="231394"/>
                </a:lnTo>
                <a:lnTo>
                  <a:pt x="1032687" y="262242"/>
                </a:lnTo>
                <a:lnTo>
                  <a:pt x="1042530" y="262242"/>
                </a:lnTo>
                <a:lnTo>
                  <a:pt x="1042530" y="230047"/>
                </a:lnTo>
                <a:lnTo>
                  <a:pt x="1042530" y="218427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4232" rIns="0" bIns="0" rtlCol="0">
            <a:spAutoFit/>
          </a:bodyPr>
          <a:lstStyle/>
          <a:p>
            <a:pPr marL="248285" marR="5080">
              <a:lnSpc>
                <a:spcPts val="2910"/>
              </a:lnSpc>
              <a:spcBef>
                <a:spcPts val="570"/>
              </a:spcBef>
            </a:pPr>
            <a:r>
              <a:rPr spc="70" dirty="0"/>
              <a:t>НАКОНЕЧНИКИ</a:t>
            </a:r>
            <a:r>
              <a:rPr spc="10" dirty="0"/>
              <a:t> </a:t>
            </a:r>
            <a:r>
              <a:rPr spc="35" dirty="0"/>
              <a:t>ДЛЯ </a:t>
            </a:r>
            <a:r>
              <a:rPr spc="95" dirty="0"/>
              <a:t>МЕХАНИЧЕСКИХ</a:t>
            </a:r>
            <a:r>
              <a:rPr spc="15" dirty="0"/>
              <a:t> </a:t>
            </a:r>
            <a:r>
              <a:rPr spc="-10" dirty="0"/>
              <a:t>ДОЗАТОРОВ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fld id="{81D60167-4931-47E6-BA6A-407CBD079E47}" type="slidenum">
              <a:rPr sz="1600" spc="-25" dirty="0">
                <a:solidFill>
                  <a:schemeClr val="bg1"/>
                </a:solidFill>
                <a:latin typeface="Arial MT"/>
                <a:cs typeface="Arial MT"/>
              </a:rPr>
              <a:t>9</a:t>
            </a:fld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2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48" y="2333625"/>
            <a:ext cx="5039783" cy="33598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70" name="Picture 5" descr="C:\Users\Tsarev\Desktop\Фото товара\Наконечники\2024-08-26\Универсальный наконечник (россыпь) 200 мкл в штативах (1х96) 1.pn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5" t="12717" r="24204" b="6685"/>
          <a:stretch/>
        </p:blipFill>
        <p:spPr bwMode="auto">
          <a:xfrm flipH="1">
            <a:off x="9683264" y="3324225"/>
            <a:ext cx="2498246" cy="2728728"/>
          </a:xfrm>
          <a:prstGeom prst="rect">
            <a:avLst/>
          </a:prstGeom>
          <a:noFill/>
          <a:effectLst>
            <a:outerShdw blurRad="50800" dist="50800" dir="5400000" sx="102000" sy="102000" algn="ctr" rotWithShape="0">
              <a:schemeClr val="tx1">
                <a:lumMod val="75000"/>
                <a:lumOff val="25000"/>
                <a:alpha val="5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2" r="23498" b="5223"/>
          <a:stretch/>
        </p:blipFill>
        <p:spPr>
          <a:xfrm>
            <a:off x="8833683" y="578751"/>
            <a:ext cx="2731877" cy="26194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</TotalTime>
  <Words>457</Words>
  <Application>Microsoft Office PowerPoint</Application>
  <PresentationFormat>Произвольный</PresentationFormat>
  <Paragraphs>127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Презентация PowerPoint</vt:lpstr>
      <vt:lpstr>ООО «ЭКРОСХИМ» Производство лабораторного оборудования и мебели, услуги по разработке и внедрению, оптовые и розничные продажи.</vt:lpstr>
      <vt:lpstr>2020</vt:lpstr>
      <vt:lpstr>ЭКРОСХИМ СЕГОДНЯ</vt:lpstr>
      <vt:lpstr>ПРОИЗВОДСТВО ЛАБОРАТОРНОЙ МЕБЕЛИ</vt:lpstr>
      <vt:lpstr>УЧЕНИЧЕСКАЯ МЕБЕЛЬ «ЭВРИКА»</vt:lpstr>
      <vt:lpstr>МЕБЕЛЬНОЕ ПРОИЗВОДСТВО</vt:lpstr>
      <vt:lpstr>ЛАБОРАТОРНАЯ ПОСУДА И</vt:lpstr>
      <vt:lpstr>НАКОНЕЧНИКИ ДЛЯ МЕХАНИЧЕСКИХ ДОЗАТОРОВ</vt:lpstr>
      <vt:lpstr>Презентация PowerPoint</vt:lpstr>
      <vt:lpstr>ПРОИЗВОДСТВО ИЗДЕЛИЙ ИЗ ПЛАСТМАССЫ</vt:lpstr>
      <vt:lpstr>ПРОИЗВОДСТВО ОБЩЕЛАБОРАТОРНОГО ОБОРУДОВАНИЯ</vt:lpstr>
      <vt:lpstr>ПРОИЗВОДСТВО ОБЩЕЛАБОРАТОРНОГО ОБОРУДОВАНИЯ</vt:lpstr>
      <vt:lpstr>Презентация PowerPoint</vt:lpstr>
      <vt:lpstr>ПРОИЗВОДСТВО РЕНТГЕНОСПЕКТРАЛЬНОГО ОБОРУДОВАНИЯ</vt:lpstr>
      <vt:lpstr>ОПТИЧЕСКИЕ ПРИБОРЫ:</vt:lpstr>
      <vt:lpstr>ПРОИЗВОДСТВО ОПТИЧЕСКИХ ПРИБОРОВ</vt:lpstr>
      <vt:lpstr>ЭЛЕКТРОХИМИЧЕСКОЕ ОБОРУДОВАНИЕ:</vt:lpstr>
      <vt:lpstr>ПРОИЗВОДСТВО ЭЛЕКТРОХИМИЧЕСКОГО ОБОРУДОВАНИЯ:</vt:lpstr>
      <vt:lpstr>Презентация PowerPoint</vt:lpstr>
      <vt:lpstr>Презентация PowerPoint</vt:lpstr>
      <vt:lpstr>ВИСКОЗИМЕТРЫ СТЕКЛЯННЫЕ КАПИЛЛЯРНЫЕ:</vt:lpstr>
      <vt:lpstr>ПРОИЗВОДСТВО ВИСКОЗИМЕТРОВ</vt:lpstr>
      <vt:lpstr>ОТДЕЛ ПРОДАЖ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ECROS_Present_RUSx27- (vers2) sales.cdr</dc:title>
  <dc:creator>Спирин Вячеслав</dc:creator>
  <cp:lastModifiedBy>Царев Игорь Борисович</cp:lastModifiedBy>
  <cp:revision>11</cp:revision>
  <dcterms:created xsi:type="dcterms:W3CDTF">2024-03-07T10:26:43Z</dcterms:created>
  <dcterms:modified xsi:type="dcterms:W3CDTF">2025-04-01T11:56:43Z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2023-11-14T00:00:00Z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2024-03-07T00:00:00Z</vt:filetime>
  </property>
  <property fmtid="{D5CDD505-2E9C-101B-9397-08002B2CF9AE}" pid="5" name="Producer">
    <vt:lpwstr>iLovePDF</vt:lpwstr>
  </property>
</Properties>
</file>